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7" r:id="rId5"/>
    <p:sldId id="260" r:id="rId6"/>
    <p:sldId id="261" r:id="rId7"/>
    <p:sldId id="262" r:id="rId8"/>
    <p:sldId id="263" r:id="rId9"/>
    <p:sldId id="267" r:id="rId10"/>
    <p:sldId id="266" r:id="rId11"/>
    <p:sldId id="259" r:id="rId12"/>
    <p:sldId id="265" r:id="rId1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40b88c3-fa69-4c2f-8e19-ebae3cd1ad57}">
          <p14:sldIdLst>
            <p14:sldId id="256"/>
            <p14:sldId id="258"/>
            <p14:sldId id="257"/>
            <p14:sldId id="260"/>
            <p14:sldId id="262"/>
            <p14:sldId id="263"/>
            <p14:sldId id="267"/>
            <p14:sldId id="266"/>
            <p14:sldId id="259"/>
            <p14:sldId id="265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夏令营体会心得</a:t>
            </a:r>
            <a:endParaRPr lang="zh-CN" altLang="en-US"/>
          </a:p>
        </p:txBody>
      </p:sp>
      <p:pic>
        <p:nvPicPr>
          <p:cNvPr id="4" name="图片 3" descr="3d4ab3ca16edf5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0" y="171450"/>
            <a:ext cx="3177540" cy="27654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欲戴王冠，必承其重：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en-US" altLang="zh-CN"/>
              <a:t>1</a:t>
            </a:r>
            <a:r>
              <a:rPr lang="zh-CN" altLang="en-US"/>
              <a:t>、参加夏令营，我们代表的不是一个人，而是我们整个学校，我的言行举止也就是代表着我们学校的颜面，我们去参加每个学校的夏令营时要做好相应的准备，不要太傲慢，自以为是，人外有人。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、增加自己的知识储备，夯实自己基础，在外面，有实力才能站住脚，有实力才会被老师欣赏。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、说白了：英语真的很重要，阅读能力和口语交流能力能让你在以后的面试或者工作中加分。</a:t>
            </a:r>
            <a:endParaRPr lang="zh-CN" altLang="en-US"/>
          </a:p>
        </p:txBody>
      </p:sp>
      <p:pic>
        <p:nvPicPr>
          <p:cNvPr id="4" name="图片 3" descr="3d4ab3ca16edf5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4740" y="-11430"/>
            <a:ext cx="2112010" cy="1701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寄语：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p>
            <a:pPr marL="0" indent="0">
              <a:buNone/>
            </a:pPr>
            <a:endParaRPr lang="zh-CN" altLang="en-US" sz="40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400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最后，祝大家在医学道路上越走越顺，取得辉煌成绩为校争光！</a:t>
            </a:r>
            <a:endParaRPr lang="zh-CN" altLang="en-US" sz="40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40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400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</a:t>
            </a:r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altLang="zh-CN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Thanks</a:t>
            </a:r>
            <a:r>
              <a:rPr lang="zh-CN" altLang="en-US" sz="660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400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</a:t>
            </a:r>
            <a:endParaRPr lang="zh-CN" altLang="en-US" sz="40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3d4ab3ca16edf5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87890" y="-11430"/>
            <a:ext cx="2385060" cy="236982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为什么要参加夏令营？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r>
              <a:rPr lang="en-US" altLang="zh-CN"/>
              <a:t>1</a:t>
            </a:r>
            <a:r>
              <a:rPr lang="zh-CN" altLang="en-US"/>
              <a:t>、直接一点，也就是最初的想法：进入夏令营之后，获得自己想报考的专业导师的认可，拿到</a:t>
            </a:r>
            <a:r>
              <a:rPr lang="en-US" altLang="zh-CN"/>
              <a:t>offer</a:t>
            </a:r>
            <a:r>
              <a:rPr lang="zh-CN" altLang="en-US"/>
              <a:t>，也就意味着不管是保研还是考研，只要你有保研资格或者考试过初试线，你已经是个准研究生了。（还是要好好努力，有些夏令营考核很严格）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夏令营是一个学习交流的平台，通过夏令营你可以领悟到为什么有人说：世界那么大，我想去看看。外面的世界确实精彩，外面的医学院校及教学医院确实可以让我们知道自己的局限和不足，知道人外有人，天外有天。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、夏令营是我们一个交友平台，你可以认识各个大学的优秀学生，多和别人交流，你可以知道自己的能力，三人行，必有我师。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、通过夏令营，我们可以了解研究生的相关政策，可以为我们接下来的方向起指导作用（这往往很重要）。</a:t>
            </a:r>
            <a:endParaRPr lang="zh-CN" altLang="en-US"/>
          </a:p>
        </p:txBody>
      </p:sp>
      <p:pic>
        <p:nvPicPr>
          <p:cNvPr id="4" name="图片 3" descr="3d4ab3ca16edf5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2210" y="171450"/>
            <a:ext cx="1973580" cy="1519555"/>
          </a:xfrm>
          <a:prstGeom prst="rect">
            <a:avLst/>
          </a:prstGeom>
        </p:spPr>
      </p:pic>
    </p:spTree>
  </p:cSld>
  <p:clrMapOvr>
    <a:masterClrMapping/>
  </p:clrMapOvr>
  <p:transition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切身感受：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r>
              <a:rPr lang="en-US" altLang="zh-CN"/>
              <a:t>1</a:t>
            </a:r>
            <a:r>
              <a:rPr lang="zh-CN" altLang="en-US"/>
              <a:t>、华中科技大学附属协和医院：华中科技大学，外科医生的向往之地。这所医院第一次到的时候使我很震撼，首先，医院规模相当大，有些科室就是院中院，头牌科室在全国名列前茅，真庆幸自己的运气能够进入武汉协和的夏令营，目睹其风采。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、中山大学附属六院：第一眼感觉医院不是很好，毕竟只有一栋高楼，进去之后，才发现人不可貌相，里面的普外科（胃肠、肛门）真心厉害，里面的代表人物就是我们外科书编者：汪建平教授。内科的</a:t>
            </a:r>
            <a:r>
              <a:rPr lang="en-US" altLang="zh-CN"/>
              <a:t>IBD</a:t>
            </a:r>
            <a:r>
              <a:rPr lang="zh-CN" altLang="en-US"/>
              <a:t>研究在国内水平高。中山大学领略一下，具有年代感，历史悠久。</a:t>
            </a:r>
            <a:endParaRPr lang="zh-CN" altLang="en-US"/>
          </a:p>
          <a:p>
            <a:r>
              <a:rPr lang="zh-CN" altLang="en-US"/>
              <a:t>西安交大：没去，因为是在夏令营前一天打电话告诉我说我报的导师不招研究生，给我推荐一个博导，然后博导的学生再找我聊聊，交流一下，那位师兄还是对我很好的，还是很心动，毕竟西北的名校，夏令营没去确实有点遗憾，坐等推免面试。</a:t>
            </a:r>
            <a:endParaRPr lang="zh-CN" altLang="en-US"/>
          </a:p>
        </p:txBody>
      </p:sp>
      <p:pic>
        <p:nvPicPr>
          <p:cNvPr id="4" name="图片 3" descr="3d4ab3ca16edf5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4740" y="171450"/>
            <a:ext cx="2051050" cy="1654810"/>
          </a:xfrm>
          <a:prstGeom prst="rect">
            <a:avLst/>
          </a:prstGeom>
        </p:spPr>
      </p:pic>
    </p:spTree>
  </p:cSld>
  <p:clrMapOvr>
    <a:masterClrMapping/>
  </p:clrMapOvr>
  <p:transition>
    <p:cover dir="l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武汉协和     外科医生向往之地</a:t>
            </a:r>
            <a:endParaRPr lang="zh-CN" altLang="en-US"/>
          </a:p>
        </p:txBody>
      </p:sp>
      <p:pic>
        <p:nvPicPr>
          <p:cNvPr id="8" name="内容占位符 7" descr="IMG_6874[1]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2469515" y="-666750"/>
            <a:ext cx="5558790" cy="9580880"/>
          </a:xfrm>
          <a:prstGeom prst="rect">
            <a:avLst/>
          </a:prstGeom>
        </p:spPr>
      </p:pic>
      <p:pic>
        <p:nvPicPr>
          <p:cNvPr id="4" name="图片 3" descr="3d4ab3ca16edf5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610" y="-84455"/>
            <a:ext cx="2373630" cy="17754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IMG_6837[1]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0800000">
            <a:off x="58420" y="1965325"/>
            <a:ext cx="5801995" cy="4351655"/>
          </a:xfrm>
          <a:prstGeom prst="rect">
            <a:avLst/>
          </a:prstGeom>
        </p:spPr>
      </p:pic>
      <p:pic>
        <p:nvPicPr>
          <p:cNvPr id="3" name="图片 2" descr="IMG_6835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87415" y="1965325"/>
            <a:ext cx="5919470" cy="4351655"/>
          </a:xfrm>
          <a:prstGeom prst="rect">
            <a:avLst/>
          </a:prstGeom>
        </p:spPr>
      </p:pic>
      <p:pic>
        <p:nvPicPr>
          <p:cNvPr id="5" name="图片 4" descr="3d4ab3ca16edf5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375" y="19050"/>
            <a:ext cx="2126615" cy="17938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4000"/>
              <a:t>华</a:t>
            </a:r>
            <a:r>
              <a:rPr lang="zh-CN" altLang="en-US" sz="3600"/>
              <a:t>中科技大学附属协和全体夏令营学生合照</a:t>
            </a:r>
            <a:endParaRPr lang="zh-CN" altLang="en-US" sz="3600"/>
          </a:p>
        </p:txBody>
      </p:sp>
      <p:pic>
        <p:nvPicPr>
          <p:cNvPr id="4" name="内容占位符 3" descr="IMG_1718[1]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47190" y="1691005"/>
            <a:ext cx="7614920" cy="4351655"/>
          </a:xfrm>
          <a:prstGeom prst="rect">
            <a:avLst/>
          </a:prstGeom>
        </p:spPr>
      </p:pic>
      <p:pic>
        <p:nvPicPr>
          <p:cNvPr id="3" name="图片 2" descr="3d4ab3ca16edf5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770" y="171450"/>
            <a:ext cx="2065020" cy="20193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我们在中山大学</a:t>
            </a:r>
            <a:endParaRPr lang="zh-CN" altLang="en-US"/>
          </a:p>
        </p:txBody>
      </p:sp>
      <p:pic>
        <p:nvPicPr>
          <p:cNvPr id="6" name="内容占位符 5" descr="IMG_1796[1]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100965" y="2077720"/>
            <a:ext cx="5826125" cy="4351655"/>
          </a:xfrm>
          <a:prstGeom prst="rect">
            <a:avLst/>
          </a:prstGeom>
        </p:spPr>
      </p:pic>
      <p:pic>
        <p:nvPicPr>
          <p:cNvPr id="5" name="图片 4" descr="IMG_1753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78830" y="650875"/>
            <a:ext cx="5253990" cy="6632575"/>
          </a:xfrm>
          <a:prstGeom prst="rect">
            <a:avLst/>
          </a:prstGeom>
        </p:spPr>
      </p:pic>
      <p:pic>
        <p:nvPicPr>
          <p:cNvPr id="4" name="图片 3" descr="3d4ab3ca16edf5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0" y="-26670"/>
            <a:ext cx="2110740" cy="14852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在中山大学的南大抚医的小伙伴们</a:t>
            </a:r>
            <a:endParaRPr lang="zh-CN" altLang="en-US"/>
          </a:p>
        </p:txBody>
      </p:sp>
      <p:pic>
        <p:nvPicPr>
          <p:cNvPr id="4" name="内容占位符 3" descr="IMG_6956[1]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6210" y="1965325"/>
            <a:ext cx="5801995" cy="4351655"/>
          </a:xfrm>
          <a:prstGeom prst="rect">
            <a:avLst/>
          </a:prstGeom>
        </p:spPr>
      </p:pic>
      <p:pic>
        <p:nvPicPr>
          <p:cNvPr id="5" name="图片 4" descr="IMG_6953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19875" y="1303655"/>
            <a:ext cx="4643755" cy="5967730"/>
          </a:xfrm>
          <a:prstGeom prst="rect">
            <a:avLst/>
          </a:prstGeom>
        </p:spPr>
      </p:pic>
      <p:pic>
        <p:nvPicPr>
          <p:cNvPr id="3" name="图片 2" descr="3d4ab3ca16edf5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340" y="-41910"/>
            <a:ext cx="2249170" cy="200723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" y="-111125"/>
            <a:ext cx="10515600" cy="1325563"/>
          </a:xfrm>
        </p:spPr>
        <p:txBody>
          <a:bodyPr/>
          <a:p>
            <a:r>
              <a:rPr lang="zh-CN" altLang="en-US"/>
              <a:t>中山六院的合影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我们有幸见到了我们外科书的主编汪教授和其余各位医学界的大腕，还认识了多个名校的学霸，有意义的一次学术交流。</a:t>
            </a:r>
            <a:endParaRPr lang="zh-CN" altLang="en-US"/>
          </a:p>
        </p:txBody>
      </p:sp>
      <p:pic>
        <p:nvPicPr>
          <p:cNvPr id="4" name="图片 3" descr="IMG_6974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3885" y="2607945"/>
            <a:ext cx="8702675" cy="4338955"/>
          </a:xfrm>
          <a:prstGeom prst="rect">
            <a:avLst/>
          </a:prstGeom>
        </p:spPr>
      </p:pic>
      <p:pic>
        <p:nvPicPr>
          <p:cNvPr id="5" name="图片 4" descr="3d4ab3ca16edf5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815" y="-111125"/>
            <a:ext cx="2157095" cy="193738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1052</Words>
  <Application>WPS 演示</Application>
  <PresentationFormat>宽屏</PresentationFormat>
  <Paragraphs>41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Arial</vt:lpstr>
      <vt:lpstr>宋体</vt:lpstr>
      <vt:lpstr>Wingdings</vt:lpstr>
      <vt:lpstr>Calibri Light</vt:lpstr>
      <vt:lpstr>Calibri</vt:lpstr>
      <vt:lpstr>微软雅黑</vt:lpstr>
      <vt:lpstr>Office 主题</vt:lpstr>
      <vt:lpstr>夏令营体会心得</vt:lpstr>
      <vt:lpstr>为什么要参加夏令营？</vt:lpstr>
      <vt:lpstr>切身感受：</vt:lpstr>
      <vt:lpstr>武汉协和     外科医生向往之地</vt:lpstr>
      <vt:lpstr>缩略图，我手机拍不了全景啊</vt:lpstr>
      <vt:lpstr>华中科技大学附属协和全体夏令营学生合照</vt:lpstr>
      <vt:lpstr>我们在中山大学</vt:lpstr>
      <vt:lpstr>在中山大学的南大抚医的小伙伴们</vt:lpstr>
      <vt:lpstr>中山六院的合影 </vt:lpstr>
      <vt:lpstr>欲戴王冠，必承其重：</vt:lpstr>
      <vt:lpstr>寄语：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邓胜和</dc:creator>
  <cp:lastModifiedBy>Administrator</cp:lastModifiedBy>
  <cp:revision>13</cp:revision>
  <dcterms:created xsi:type="dcterms:W3CDTF">2016-09-05T02:55:00Z</dcterms:created>
  <dcterms:modified xsi:type="dcterms:W3CDTF">2016-09-07T06:02:33Z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2052-10.1.0.5866</vt:lpwstr>
  </property>
</Properties>
</file>