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60" r:id="rId3"/>
    <p:sldId id="303" r:id="rId5"/>
    <p:sldId id="304" r:id="rId6"/>
    <p:sldId id="267" r:id="rId7"/>
    <p:sldId id="268" r:id="rId8"/>
    <p:sldId id="295" r:id="rId9"/>
    <p:sldId id="261" r:id="rId10"/>
    <p:sldId id="297" r:id="rId11"/>
    <p:sldId id="286" r:id="rId12"/>
    <p:sldId id="287" r:id="rId13"/>
    <p:sldId id="284" r:id="rId14"/>
    <p:sldId id="285" r:id="rId15"/>
  </p:sldIdLst>
  <p:sldSz cx="12192000" cy="6858000"/>
  <p:notesSz cx="6858000" cy="9144000"/>
  <p:embeddedFontLst>
    <p:embeddedFont>
      <p:font typeface="Wingdings 2" panose="05020102010507070707" pitchFamily="18" charset="2"/>
      <p:regular r:id="rId19"/>
    </p:embeddedFont>
    <p:embeddedFont>
      <p:font typeface="Calibri" panose="020F0502020204030204" pitchFamily="34" charset="0"/>
      <p:regular r:id="rId20"/>
      <p:bold r:id="rId21"/>
      <p:italic r:id="rId22"/>
      <p:boldItalic r:id="rId23"/>
    </p:embeddedFont>
    <p:embeddedFont>
      <p:font typeface="Baskerville Old Face" panose="02020602080505020303" pitchFamily="18" charset="0"/>
      <p:regular r:id="rId24"/>
    </p:embeddedFont>
    <p:embeddedFont>
      <p:font typeface="黑体" panose="02010600030101010101" pitchFamily="49" charset="-122"/>
      <p:regular r:id="rId25"/>
    </p:embeddedFont>
    <p:embeddedFont>
      <p:font typeface="字体管家娜娜体" panose="00020600040101010101" charset="-122"/>
      <p:regular r:id="rId26"/>
    </p:embeddedFont>
    <p:embeddedFont>
      <p:font typeface="刘德华字体叶根友仿08" panose="02010601030101010101" charset="-122"/>
      <p:regular r:id="rId27"/>
    </p:embeddedFont>
  </p:embeddedFont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8"/>
    <a:srgbClr val="000000"/>
    <a:srgbClr val="5D6063"/>
    <a:srgbClr val="6D6D6D"/>
    <a:srgbClr val="6C6F7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5" autoAdjust="0"/>
    <p:restoredTop sz="92043" autoAdjust="0"/>
  </p:normalViewPr>
  <p:slideViewPr>
    <p:cSldViewPr snapToGrid="0">
      <p:cViewPr varScale="1">
        <p:scale>
          <a:sx n="111" d="100"/>
          <a:sy n="111" d="100"/>
        </p:scale>
        <p:origin x="13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52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BAF574-9E5E-4479-A694-7B0504769AE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CN" altLang="en-US" dirty="0" smtClean="0"/>
              <a:t>模板来自于 </a:t>
            </a:r>
            <a:r>
              <a:rPr lang="en-US" altLang="zh-CN" dirty="0" smtClean="0"/>
              <a:t>http://docer.mysoeasy.com</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8F04A-84B0-4E5D-A1A7-EE43D6EF2A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indent="0" algn="l" defTabSz="1218565" rtl="0" eaLnBrk="1" latinLnBrk="0" hangingPunct="1">
      <a:buFont typeface="Arial" panose="020B0604020202020204" pitchFamily="34" charset="0"/>
      <a:buNone/>
      <a:defRPr sz="1865" kern="1200" baseline="0">
        <a:solidFill>
          <a:srgbClr val="FF0000"/>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684213" y="1141413"/>
            <a:ext cx="5486400" cy="3086100"/>
          </a:xfrm>
          <a:noFill/>
          <a:ln>
            <a:solidFill>
              <a:srgbClr val="000000"/>
            </a:solidFill>
            <a:bevel/>
          </a:ln>
        </p:spPr>
      </p:sp>
      <p:sp>
        <p:nvSpPr>
          <p:cNvPr id="45059" name="备注占位符 2"/>
          <p:cNvSpPr>
            <a:spLocks noGrp="1" noChangeArrowheads="1"/>
          </p:cNvSpPr>
          <p:nvPr>
            <p:ph type="body" idx="1"/>
          </p:nvPr>
        </p:nvSpPr>
        <p:spPr>
          <a:xfrm>
            <a:off x="684213" y="4398963"/>
            <a:ext cx="5486400" cy="3600450"/>
          </a:xfrm>
          <a:noFill/>
        </p:spPr>
        <p:txBody>
          <a:bodyPr anchor="t"/>
          <a:lstStyle/>
          <a:p>
            <a:pPr>
              <a:spcBef>
                <a:spcPct val="0"/>
              </a:spcBef>
            </a:pPr>
            <a:endParaRPr lang="zh-CN" altLang="en-US"/>
          </a:p>
        </p:txBody>
      </p:sp>
      <p:sp>
        <p:nvSpPr>
          <p:cNvPr id="4506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r" eaLnBrk="1" hangingPunct="1"/>
            <a:fld id="{4B88BD48-CF4E-418F-B809-86B9F0720412}" type="slidenum">
              <a:rPr lang="zh-CN" altLang="en-US" sz="1200">
                <a:latin typeface="Calibri" panose="020F0502020204030204" pitchFamily="34" charset="0"/>
                <a:ea typeface="宋体" panose="02010600030101010101" pitchFamily="2" charset="-122"/>
              </a:rPr>
            </a:fld>
            <a:endParaRPr 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noChangeArrowheads="1"/>
          </p:cNvSpPr>
          <p:nvPr>
            <p:ph type="body" idx="1"/>
          </p:nvPr>
        </p:nvSpPr>
        <p:spPr>
          <a:noFill/>
        </p:spPr>
        <p:txBody>
          <a:bodyPr anchor="t"/>
          <a:lstStyle/>
          <a:p>
            <a:pPr>
              <a:spcBef>
                <a:spcPct val="0"/>
              </a:spcBef>
            </a:pPr>
            <a:endParaRPr lang="zh-CN" altLang="en-US"/>
          </a:p>
        </p:txBody>
      </p:sp>
      <p:sp>
        <p:nvSpPr>
          <p:cNvPr id="47108" name="灯片编号占位符 3"/>
          <p:cNvSpPr txBox="1">
            <a:spLocks noGrp="1" noChangeArrowheads="1"/>
          </p:cNvSpPr>
          <p:nvPr/>
        </p:nvSpPr>
        <p:spPr bwMode="auto">
          <a:xfrm>
            <a:off x="3883025"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r" eaLnBrk="1" hangingPunct="1"/>
            <a:fld id="{8948E217-2B1F-4A5D-950A-F98394FF441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684213" y="1141413"/>
            <a:ext cx="5486400" cy="3086100"/>
          </a:xfrm>
          <a:noFill/>
          <a:ln>
            <a:solidFill>
              <a:srgbClr val="000000"/>
            </a:solidFill>
            <a:bevel/>
          </a:ln>
        </p:spPr>
      </p:sp>
      <p:sp>
        <p:nvSpPr>
          <p:cNvPr id="45059" name="备注占位符 2"/>
          <p:cNvSpPr>
            <a:spLocks noGrp="1" noChangeArrowheads="1"/>
          </p:cNvSpPr>
          <p:nvPr>
            <p:ph type="body" idx="1"/>
          </p:nvPr>
        </p:nvSpPr>
        <p:spPr>
          <a:xfrm>
            <a:off x="684213" y="4398963"/>
            <a:ext cx="5486400" cy="3600450"/>
          </a:xfrm>
          <a:noFill/>
        </p:spPr>
        <p:txBody>
          <a:bodyPr anchor="t"/>
          <a:lstStyle/>
          <a:p>
            <a:pPr>
              <a:spcBef>
                <a:spcPct val="0"/>
              </a:spcBef>
            </a:pPr>
            <a:endParaRPr lang="zh-CN" altLang="en-US"/>
          </a:p>
        </p:txBody>
      </p:sp>
      <p:sp>
        <p:nvSpPr>
          <p:cNvPr id="4506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r" eaLnBrk="1" hangingPunct="1"/>
            <a:fld id="{4B88BD48-CF4E-418F-B809-86B9F0720412}" type="slidenum">
              <a:rPr lang="zh-CN" altLang="en-US" sz="1200">
                <a:latin typeface="Calibri" panose="020F0502020204030204" pitchFamily="34" charset="0"/>
                <a:ea typeface="宋体" panose="02010600030101010101" pitchFamily="2" charset="-122"/>
              </a:rPr>
            </a:fld>
            <a:endParaRPr 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8410"/>
          <a:stretch>
            <a:fillRect/>
          </a:stretch>
        </p:blipFill>
        <p:spPr>
          <a:xfrm>
            <a:off x="2491410" y="0"/>
            <a:ext cx="9700591" cy="6858000"/>
          </a:xfrm>
          <a:prstGeom prst="rect">
            <a:avLst/>
          </a:prstGeom>
        </p:spPr>
      </p:pic>
      <p:sp>
        <p:nvSpPr>
          <p:cNvPr id="3" name="KSO_CT2"/>
          <p:cNvSpPr>
            <a:spLocks noGrp="1"/>
          </p:cNvSpPr>
          <p:nvPr>
            <p:ph type="subTitle" idx="1" hasCustomPrompt="1"/>
          </p:nvPr>
        </p:nvSpPr>
        <p:spPr>
          <a:xfrm>
            <a:off x="171609" y="3891098"/>
            <a:ext cx="6850081" cy="467211"/>
          </a:xfrm>
          <a:noFill/>
        </p:spPr>
        <p:txBody>
          <a:bodyPr>
            <a:normAutofit/>
          </a:bodyPr>
          <a:lstStyle>
            <a:lvl1pPr marL="0" indent="0" algn="ctr">
              <a:buNone/>
              <a:defRPr sz="1800">
                <a:solidFill>
                  <a:schemeClr val="accent2">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71609" y="2056372"/>
            <a:ext cx="6859855" cy="1720077"/>
          </a:xfrm>
        </p:spPr>
        <p:txBody>
          <a:bodyPr>
            <a:normAutofit/>
          </a:bodyPr>
          <a:lstStyle>
            <a:lvl1pPr algn="ctr">
              <a:defRPr sz="4200">
                <a:solidFill>
                  <a:schemeClr val="accent1">
                    <a:lumMod val="75000"/>
                  </a:schemeClr>
                </a:solidFill>
                <a:effectLst>
                  <a:outerShdw blurRad="63500" dist="101600" dir="11400000" algn="tr" rotWithShape="0">
                    <a:prstClr val="black">
                      <a:alpha val="11000"/>
                    </a:prstClr>
                  </a:outerShdw>
                </a:effectLst>
              </a:defRPr>
            </a:lvl1pPr>
          </a:lstStyle>
          <a:p>
            <a:r>
              <a:rPr lang="zh-CN" altLang="en-US" dirty="0" smtClean="0"/>
              <a:t>单击此处添加您的标题文字</a:t>
            </a:r>
            <a:endParaRPr lang="zh-CN" altLang="en-US" dirty="0"/>
          </a:p>
        </p:txBody>
      </p:sp>
      <p:sp>
        <p:nvSpPr>
          <p:cNvPr id="2" name="日期占位符 1"/>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A64F10-D2C0-4CBA-8702-3615A4924EE2}" type="slidenum">
              <a:rPr lang="zh-CN" altLang="en-US" smtClean="0"/>
            </a:fld>
            <a:endParaRPr lang="zh-CN" altLang="en-US"/>
          </a:p>
        </p:txBody>
      </p:sp>
      <p:sp>
        <p:nvSpPr>
          <p:cNvPr id="7" name="内容占位符 6"/>
          <p:cNvSpPr>
            <a:spLocks noGrp="1"/>
          </p:cNvSpPr>
          <p:nvPr>
            <p:ph sz="quarter" idx="13"/>
          </p:nvPr>
        </p:nvSpPr>
        <p:spPr>
          <a:xfrm>
            <a:off x="226219" y="0"/>
            <a:ext cx="11739562" cy="6575425"/>
          </a:xfrm>
        </p:spPr>
        <p:txBody>
          <a:bodyPr/>
          <a:lstStyle>
            <a:lvl1pPr>
              <a:defRPr>
                <a:solidFill>
                  <a:schemeClr val="tx1"/>
                </a:solidFill>
              </a:defRPr>
            </a:lvl1pPr>
            <a:lvl2pPr marL="539750" indent="-179705">
              <a:lnSpc>
                <a:spcPct val="100000"/>
              </a:lnSpc>
              <a:spcAft>
                <a:spcPts val="0"/>
              </a:spcAft>
              <a:buClrTx/>
              <a:buFont typeface="Arial" panose="020B0604020202020204" pitchFamily="34" charset="0"/>
              <a:buChar char="•"/>
              <a:defRPr sz="2000">
                <a:solidFill>
                  <a:schemeClr val="tx1"/>
                </a:solidFill>
              </a:defRPr>
            </a:lvl2pPr>
            <a:lvl3pPr marL="720090">
              <a:defRPr sz="1800">
                <a:solidFill>
                  <a:schemeClr val="tx1"/>
                </a:solidFill>
              </a:defRPr>
            </a:lvl3pPr>
            <a:lvl4pPr marL="899795">
              <a:defRPr sz="1800">
                <a:solidFill>
                  <a:schemeClr val="tx1"/>
                </a:solidFill>
              </a:defRPr>
            </a:lvl4pPr>
            <a:lvl5pPr marL="1080135">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036800" y="450000"/>
            <a:ext cx="10576800" cy="699594"/>
          </a:xfrm>
        </p:spPr>
        <p:txBody>
          <a:bodyPr/>
          <a:lstStyle>
            <a:lvl1pPr>
              <a:defRPr>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1702800" y="1666800"/>
            <a:ext cx="9910800" cy="45648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5187950" y="2269864"/>
            <a:ext cx="6925161" cy="770200"/>
          </a:xfrm>
        </p:spPr>
        <p:txBody>
          <a:bodyPr anchor="ctr" anchorCtr="1">
            <a:normAutofit/>
          </a:bodyPr>
          <a:lstStyle>
            <a:lvl1pPr algn="ctr">
              <a:defRPr sz="3600">
                <a:solidFill>
                  <a:schemeClr val="accent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5187949" y="3144043"/>
            <a:ext cx="6925161" cy="485775"/>
          </a:xfrm>
          <a:prstGeom prst="rect">
            <a:avLst/>
          </a:prstGeom>
          <a:noFill/>
          <a:ln>
            <a:noFill/>
          </a:ln>
        </p:spPr>
        <p:txBody>
          <a:bodyPr anchor="ctr">
            <a:normAutofit/>
          </a:bodyPr>
          <a:lstStyle>
            <a:lvl1pPr marL="0" indent="0" algn="ctr">
              <a:buNone/>
              <a:defRPr sz="1800">
                <a:solidFill>
                  <a:schemeClr val="tx2">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cxnSp>
        <p:nvCxnSpPr>
          <p:cNvPr id="7" name="直接连接符 2"/>
          <p:cNvCxnSpPr>
            <a:cxnSpLocks noChangeShapeType="1"/>
          </p:cNvCxnSpPr>
          <p:nvPr userDrawn="1"/>
        </p:nvCxnSpPr>
        <p:spPr bwMode="auto">
          <a:xfrm>
            <a:off x="5194300" y="3040063"/>
            <a:ext cx="6997700" cy="0"/>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8" name="文本占位符 22"/>
          <p:cNvSpPr>
            <a:spLocks noChangeArrowheads="1"/>
          </p:cNvSpPr>
          <p:nvPr userDrawn="1"/>
        </p:nvSpPr>
        <p:spPr bwMode="auto">
          <a:xfrm>
            <a:off x="3222625" y="1901825"/>
            <a:ext cx="765175" cy="766763"/>
          </a:xfrm>
          <a:prstGeom prst="ellipse">
            <a:avLst/>
          </a:prstGeom>
          <a:solidFill>
            <a:schemeClr val="accent1">
              <a:lumMod val="40000"/>
              <a:lumOff val="60000"/>
              <a:alpha val="85999"/>
            </a:schemeClr>
          </a:solidFill>
          <a:ln>
            <a:noFill/>
          </a:ln>
        </p:spPr>
        <p:txBody>
          <a:bodyPr lIns="0" tIns="0" rIns="0" bIns="0" anchor="ct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685800" indent="-22860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ts val="1000"/>
              </a:spcBef>
              <a:buClrTx/>
              <a:buSzTx/>
              <a:buFont typeface="Arial" panose="020B0604020202020204" pitchFamily="34" charset="0"/>
              <a:buNone/>
            </a:pPr>
            <a:r>
              <a:rPr lang="en-US" sz="1800">
                <a:solidFill>
                  <a:schemeClr val="accent1">
                    <a:lumMod val="50000"/>
                  </a:schemeClr>
                </a:solidFill>
                <a:latin typeface="Baskerville Old Face" panose="02020602080505020303" pitchFamily="18" charset="0"/>
                <a:ea typeface="黑体" panose="02010600030101010101" pitchFamily="49" charset="-122"/>
              </a:rPr>
              <a:t>Part</a:t>
            </a:r>
            <a:endParaRPr lang="zh-CN" altLang="en-US" sz="1800">
              <a:solidFill>
                <a:schemeClr val="accent1">
                  <a:lumMod val="50000"/>
                </a:schemeClr>
              </a:solidFill>
              <a:latin typeface="Baskerville Old Face" panose="02020602080505020303" pitchFamily="18" charset="0"/>
              <a:ea typeface="黑体" panose="02010600030101010101" pitchFamily="49" charset="-122"/>
            </a:endParaRPr>
          </a:p>
        </p:txBody>
      </p:sp>
      <p:sp>
        <p:nvSpPr>
          <p:cNvPr id="9" name="任意多边形 4"/>
          <p:cNvSpPr/>
          <p:nvPr userDrawn="1"/>
        </p:nvSpPr>
        <p:spPr bwMode="auto">
          <a:xfrm>
            <a:off x="3422650" y="3048000"/>
            <a:ext cx="1765300" cy="677863"/>
          </a:xfrm>
          <a:custGeom>
            <a:avLst/>
            <a:gdLst>
              <a:gd name="T0" fmla="*/ 1807014 w 1807014"/>
              <a:gd name="T1" fmla="*/ 0 h 693278"/>
              <a:gd name="T2" fmla="*/ 1770122 w 1807014"/>
              <a:gd name="T3" fmla="*/ 118847 h 693278"/>
              <a:gd name="T4" fmla="*/ 903507 w 1807014"/>
              <a:gd name="T5" fmla="*/ 693278 h 693278"/>
              <a:gd name="T6" fmla="*/ 36892 w 1807014"/>
              <a:gd name="T7" fmla="*/ 118847 h 693278"/>
              <a:gd name="T8" fmla="*/ 0 w 1807014"/>
              <a:gd name="T9" fmla="*/ 0 h 693278"/>
            </a:gdLst>
            <a:ahLst/>
            <a:cxnLst>
              <a:cxn ang="0">
                <a:pos x="T0" y="T1"/>
              </a:cxn>
              <a:cxn ang="0">
                <a:pos x="T2" y="T3"/>
              </a:cxn>
              <a:cxn ang="0">
                <a:pos x="T4" y="T5"/>
              </a:cxn>
              <a:cxn ang="0">
                <a:pos x="T6" y="T7"/>
              </a:cxn>
              <a:cxn ang="0">
                <a:pos x="T8" y="T9"/>
              </a:cxn>
            </a:cxnLst>
            <a:rect l="0" t="0"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0" name="直接连接符 5"/>
          <p:cNvCxnSpPr>
            <a:cxnSpLocks noChangeShapeType="1"/>
          </p:cNvCxnSpPr>
          <p:nvPr userDrawn="1"/>
        </p:nvCxnSpPr>
        <p:spPr bwMode="auto">
          <a:xfrm flipV="1">
            <a:off x="0" y="3049588"/>
            <a:ext cx="3432175" cy="25400"/>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11" name="文本占位符 7"/>
          <p:cNvSpPr/>
          <p:nvPr userDrawn="1"/>
        </p:nvSpPr>
        <p:spPr bwMode="auto">
          <a:xfrm>
            <a:off x="3579813" y="2090738"/>
            <a:ext cx="1471612" cy="1471612"/>
          </a:xfrm>
          <a:prstGeom prst="ellipse">
            <a:avLst/>
          </a:prstGeom>
          <a:noFill/>
          <a:ln w="38100" cmpd="sng">
            <a:solidFill>
              <a:schemeClr val="accent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685800" indent="-22860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90000"/>
              </a:lnSpc>
              <a:spcBef>
                <a:spcPts val="1000"/>
              </a:spcBef>
              <a:buClrTx/>
              <a:buSzTx/>
              <a:buFont typeface="Arial" panose="020B0604020202020204" pitchFamily="34" charset="0"/>
              <a:buNone/>
            </a:pPr>
            <a:endParaRPr lang="zh-CN" altLang="en-US" sz="7200" i="1" dirty="0">
              <a:solidFill>
                <a:schemeClr val="accent1"/>
              </a:solidFill>
              <a:latin typeface="Baskerville Old Face" panose="02020602080505020303" pitchFamily="18" charset="0"/>
            </a:endParaRPr>
          </a:p>
        </p:txBody>
      </p:sp>
      <p:sp>
        <p:nvSpPr>
          <p:cNvPr id="4" name="日期占位符 3"/>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73200" y="182435"/>
            <a:ext cx="10591200" cy="699594"/>
          </a:xfrm>
        </p:spPr>
        <p:txBody>
          <a:bodyPr lIns="90000" tIns="46800" rIns="90000" bIns="46800"/>
          <a:lstStyle>
            <a:lvl1pPr>
              <a:defRPr>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sz="half" idx="1"/>
          </p:nvPr>
        </p:nvSpPr>
        <p:spPr>
          <a:xfrm>
            <a:off x="673200" y="1252800"/>
            <a:ext cx="10591200" cy="2120400"/>
          </a:xfrm>
        </p:spPr>
        <p:txBody>
          <a:bodyPr anchor="ctr" anchorCtr="0">
            <a:normAutofit/>
          </a:bodyPr>
          <a:lstStyle>
            <a:lvl1pPr>
              <a:defRPr sz="24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BC2"/>
          <p:cNvSpPr>
            <a:spLocks noGrp="1"/>
          </p:cNvSpPr>
          <p:nvPr>
            <p:ph sz="half" idx="2"/>
          </p:nvPr>
        </p:nvSpPr>
        <p:spPr>
          <a:xfrm>
            <a:off x="673200" y="3970800"/>
            <a:ext cx="10591200" cy="2343600"/>
          </a:xfrm>
        </p:spPr>
        <p:txBody>
          <a:bodyPr anchor="ctr" anchorCtr="0">
            <a:normAutofit/>
          </a:bodyPr>
          <a:lstStyle>
            <a:lvl1pPr>
              <a:defRPr sz="24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6" y="118532"/>
            <a:ext cx="10515598"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1099435" y="220027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431846" y="220027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36D2AF4F-F5A6-4E67-9CC6-E601D90B335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301FE64-EAE3-448D-9A97-7E2C81DACF21}" type="slidenum">
              <a:rPr lang="zh-CN" altLang="en-US" smtClean="0"/>
            </a:fld>
            <a:endParaRPr lang="zh-CN" altLang="en-US"/>
          </a:p>
        </p:txBody>
      </p:sp>
      <p:sp>
        <p:nvSpPr>
          <p:cNvPr id="6" name="矩形 2"/>
          <p:cNvSpPr>
            <a:spLocks noChangeArrowheads="1"/>
          </p:cNvSpPr>
          <p:nvPr userDrawn="1"/>
        </p:nvSpPr>
        <p:spPr bwMode="auto">
          <a:xfrm>
            <a:off x="0" y="2609850"/>
            <a:ext cx="12192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endParaRPr lang="zh-CN" altLang="zh-CN" sz="1800">
              <a:solidFill>
                <a:srgbClr val="FFFFFF"/>
              </a:solidFill>
              <a:latin typeface="Arial Narrow" panose="020B0606020202030204" pitchFamily="34" charset="0"/>
            </a:endParaRPr>
          </a:p>
        </p:txBody>
      </p:sp>
      <p:sp>
        <p:nvSpPr>
          <p:cNvPr id="2" name="标题 1"/>
          <p:cNvSpPr>
            <a:spLocks noGrp="1"/>
          </p:cNvSpPr>
          <p:nvPr>
            <p:ph type="title" hasCustomPrompt="1"/>
          </p:nvPr>
        </p:nvSpPr>
        <p:spPr>
          <a:xfrm>
            <a:off x="3378200" y="2793726"/>
            <a:ext cx="5435600" cy="775248"/>
          </a:xfrm>
        </p:spPr>
        <p:txBody>
          <a:bodyPr>
            <a:noAutofit/>
          </a:bodyPr>
          <a:lstStyle>
            <a:lvl1pPr algn="ctr">
              <a:defRPr sz="5400">
                <a:solidFill>
                  <a:schemeClr val="bg1"/>
                </a:solidFill>
              </a:defRPr>
            </a:lvl1pPr>
          </a:lstStyle>
          <a:p>
            <a:r>
              <a:rPr lang="zh-CN" altLang="en-US" dirty="0" smtClean="0"/>
              <a:t>编辑标题样式</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713600" y="698400"/>
            <a:ext cx="8751600" cy="493200"/>
          </a:xfrm>
        </p:spPr>
        <p:txBody>
          <a:bodyPr lIns="0" tIns="0" rIns="0" bIns="0" anchor="ctr" anchorCtr="0"/>
          <a:lstStyle>
            <a:lvl1pPr>
              <a:defRPr sz="3200"/>
            </a:lvl1pPr>
          </a:lstStyle>
          <a:p>
            <a:r>
              <a:rPr lang="zh-CN" altLang="en-US" dirty="0" smtClean="0"/>
              <a:t>单击此处编辑母版标题样式</a:t>
            </a:r>
            <a:endParaRPr lang="en-US" dirty="0"/>
          </a:p>
        </p:txBody>
      </p:sp>
      <p:sp>
        <p:nvSpPr>
          <p:cNvPr id="3" name="KSO_BC1"/>
          <p:cNvSpPr>
            <a:spLocks noGrp="1"/>
          </p:cNvSpPr>
          <p:nvPr>
            <p:ph type="pic" idx="1"/>
          </p:nvPr>
        </p:nvSpPr>
        <p:spPr>
          <a:xfrm>
            <a:off x="1807200" y="1627200"/>
            <a:ext cx="3592800" cy="4406400"/>
          </a:xfr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6235200" y="1674000"/>
            <a:ext cx="4356000" cy="4474800"/>
          </a:xfrm>
        </p:spPr>
        <p:txBody>
          <a:bodyPr lIns="0" tIns="0" rIns="0" bIns="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372995" y="365124"/>
            <a:ext cx="1182511" cy="6089463"/>
          </a:xfrm>
        </p:spPr>
        <p:txBody>
          <a:bodyPr vert="eaVert" lIns="0" tIns="0" rIns="0" bIns="0" anchor="ctr" anchorCtr="1"/>
          <a:lstStyle>
            <a:lvl1pPr algn="l">
              <a:lnSpc>
                <a:spcPct val="100000"/>
              </a:lnSpc>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699247" y="365124"/>
            <a:ext cx="9549569" cy="608946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日期占位符 5"/>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l="9961" t="8221" b="26117"/>
          <a:stretch>
            <a:fillRect/>
          </a:stretch>
        </p:blipFill>
        <p:spPr>
          <a:xfrm>
            <a:off x="-26505" y="-19878"/>
            <a:ext cx="12218505" cy="6877878"/>
          </a:xfrm>
          <a:prstGeom prst="rect">
            <a:avLst/>
          </a:prstGeom>
        </p:spPr>
      </p:pic>
      <p:sp>
        <p:nvSpPr>
          <p:cNvPr id="8" name="矩形 7"/>
          <p:cNvSpPr/>
          <p:nvPr/>
        </p:nvSpPr>
        <p:spPr>
          <a:xfrm>
            <a:off x="0" y="-19878"/>
            <a:ext cx="12192000" cy="6877878"/>
          </a:xfrm>
          <a:prstGeom prst="rect">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p>
        </p:txBody>
      </p:sp>
      <p:sp>
        <p:nvSpPr>
          <p:cNvPr id="2" name="KSO_BT1"/>
          <p:cNvSpPr>
            <a:spLocks noGrp="1"/>
          </p:cNvSpPr>
          <p:nvPr>
            <p:ph type="title"/>
            <p:custDataLst>
              <p:tags r:id="rId12"/>
            </p:custDataLst>
          </p:nvPr>
        </p:nvSpPr>
        <p:spPr>
          <a:xfrm>
            <a:off x="558798" y="182435"/>
            <a:ext cx="11056060"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custDataLst>
              <p:tags r:id="rId13"/>
            </p:custDataLst>
          </p:nvPr>
        </p:nvSpPr>
        <p:spPr>
          <a:xfrm>
            <a:off x="558799" y="1017918"/>
            <a:ext cx="11056060" cy="52019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E7691-8AD8-43AB-853C-2A2E61F9959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4F10-D2C0-4CBA-8702-3615A4924E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lt"/>
          <a:ea typeface="+mn-ea"/>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6" Type="http://schemas.openxmlformats.org/officeDocument/2006/relationships/notesSlide" Target="../notesSlides/notesSlide10.xml"/><Relationship Id="rId15" Type="http://schemas.openxmlformats.org/officeDocument/2006/relationships/slideLayout" Target="../slideLayouts/slideLayout7.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19.jpeg"/><Relationship Id="rId7" Type="http://schemas.openxmlformats.org/officeDocument/2006/relationships/tags" Target="../tags/tag69.xml"/><Relationship Id="rId6" Type="http://schemas.openxmlformats.org/officeDocument/2006/relationships/image" Target="../media/image3.jpeg"/><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notesSlide" Target="../notesSlides/notesSlide11.xml"/><Relationship Id="rId12" Type="http://schemas.openxmlformats.org/officeDocument/2006/relationships/slideLayout" Target="../slideLayouts/slideLayout7.xml"/><Relationship Id="rId11" Type="http://schemas.openxmlformats.org/officeDocument/2006/relationships/tags" Target="../tags/tag71.xml"/><Relationship Id="rId10" Type="http://schemas.openxmlformats.org/officeDocument/2006/relationships/image" Target="../media/image20.jpeg"/><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jpeg"/><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3.jpeg"/><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4.xml"/><Relationship Id="rId7" Type="http://schemas.openxmlformats.org/officeDocument/2006/relationships/tags" Target="../tags/tag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8.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2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2" Type="http://schemas.openxmlformats.org/officeDocument/2006/relationships/notesSlide" Target="../notesSlides/notesSlide9.xml"/><Relationship Id="rId21" Type="http://schemas.openxmlformats.org/officeDocument/2006/relationships/slideLayout" Target="../slideLayouts/slideLayout7.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p:txBody>
          <a:bodyPr>
            <a:normAutofit/>
          </a:bodyPr>
          <a:lstStyle/>
          <a:p>
            <a:r>
              <a:rPr lang="zh-CN" altLang="da-DK" dirty="0">
                <a:ea typeface="+mj-ea"/>
              </a:rPr>
              <a:t>夏令营总结</a:t>
            </a:r>
            <a:endParaRPr lang="zh-CN" altLang="da-DK" dirty="0">
              <a:ea typeface="+mj-ea"/>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a:off x="1366788" y="2307405"/>
            <a:ext cx="4858592" cy="499662"/>
            <a:chOff x="1366788" y="2307405"/>
            <a:chExt cx="4858592" cy="499662"/>
          </a:xfrm>
        </p:grpSpPr>
        <p:sp>
          <p:nvSpPr>
            <p:cNvPr id="9218" name="MH_Entry_1"/>
            <p:cNvSpPr>
              <a:spLocks noChangeArrowheads="1"/>
            </p:cNvSpPr>
            <p:nvPr>
              <p:custDataLst>
                <p:tags r:id="rId2"/>
              </p:custDataLst>
            </p:nvPr>
          </p:nvSpPr>
          <p:spPr bwMode="auto">
            <a:xfrm>
              <a:off x="1366788" y="2307405"/>
              <a:ext cx="4858592" cy="499662"/>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正确认识学硕与专硕</a:t>
              </a:r>
              <a:r>
                <a:rPr lang="en-US" altLang="zh-CN" sz="2000" dirty="0">
                  <a:solidFill>
                    <a:schemeClr val="bg1"/>
                  </a:solidFill>
                  <a:latin typeface="+mn-lt"/>
                  <a:ea typeface="+mn-ea"/>
                </a:rPr>
                <a:t>,</a:t>
              </a:r>
              <a:r>
                <a:rPr lang="zh-CN" altLang="en-US" sz="2000" dirty="0">
                  <a:solidFill>
                    <a:schemeClr val="bg1"/>
                  </a:solidFill>
                  <a:latin typeface="+mn-lt"/>
                  <a:ea typeface="+mn-ea"/>
                </a:rPr>
                <a:t>各有各的好</a:t>
              </a:r>
              <a:endParaRPr lang="zh-CN" altLang="en-US" sz="2000" dirty="0">
                <a:solidFill>
                  <a:schemeClr val="bg1"/>
                </a:solidFill>
                <a:latin typeface="+mn-lt"/>
                <a:ea typeface="+mn-ea"/>
              </a:endParaRPr>
            </a:p>
          </p:txBody>
        </p:sp>
        <p:sp>
          <p:nvSpPr>
            <p:cNvPr id="9219" name="MH_Number_1"/>
            <p:cNvSpPr>
              <a:spLocks noChangeArrowheads="1"/>
            </p:cNvSpPr>
            <p:nvPr>
              <p:custDataLst>
                <p:tags r:id="rId3"/>
              </p:custDataLst>
            </p:nvPr>
          </p:nvSpPr>
          <p:spPr bwMode="auto">
            <a:xfrm>
              <a:off x="1399915" y="2335011"/>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a:solidFill>
                    <a:schemeClr val="accent1"/>
                  </a:solidFill>
                  <a:latin typeface="+mn-lt"/>
                  <a:ea typeface="+mn-ea"/>
                </a:rPr>
                <a:t>1</a:t>
              </a:r>
              <a:endParaRPr lang="zh-CN" altLang="en-US" sz="2800">
                <a:solidFill>
                  <a:schemeClr val="accent1"/>
                </a:solidFill>
                <a:latin typeface="+mn-lt"/>
                <a:ea typeface="+mn-ea"/>
              </a:endParaRPr>
            </a:p>
          </p:txBody>
        </p:sp>
      </p:grpSp>
      <p:grpSp>
        <p:nvGrpSpPr>
          <p:cNvPr id="8" name="组合 7"/>
          <p:cNvGrpSpPr/>
          <p:nvPr>
            <p:custDataLst>
              <p:tags r:id="rId4"/>
            </p:custDataLst>
          </p:nvPr>
        </p:nvGrpSpPr>
        <p:grpSpPr>
          <a:xfrm>
            <a:off x="6574056" y="2940628"/>
            <a:ext cx="4859972" cy="499662"/>
            <a:chOff x="6574056" y="2940628"/>
            <a:chExt cx="4859972" cy="499662"/>
          </a:xfrm>
        </p:grpSpPr>
        <p:sp>
          <p:nvSpPr>
            <p:cNvPr id="9224" name="MH_Entry_4"/>
            <p:cNvSpPr>
              <a:spLocks noChangeArrowheads="1"/>
            </p:cNvSpPr>
            <p:nvPr>
              <p:custDataLst>
                <p:tags r:id="rId5"/>
              </p:custDataLst>
            </p:nvPr>
          </p:nvSpPr>
          <p:spPr bwMode="auto">
            <a:xfrm>
              <a:off x="6574056" y="2940628"/>
              <a:ext cx="4859972" cy="499662"/>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既年轻又有国外经历的导师更注重英语</a:t>
              </a:r>
              <a:endParaRPr lang="zh-CN" altLang="en-US" sz="2000" dirty="0">
                <a:solidFill>
                  <a:schemeClr val="bg1"/>
                </a:solidFill>
                <a:latin typeface="+mn-lt"/>
                <a:ea typeface="+mn-ea"/>
              </a:endParaRPr>
            </a:p>
          </p:txBody>
        </p:sp>
        <p:sp>
          <p:nvSpPr>
            <p:cNvPr id="9225" name="MH_Number_4"/>
            <p:cNvSpPr>
              <a:spLocks noChangeArrowheads="1"/>
            </p:cNvSpPr>
            <p:nvPr>
              <p:custDataLst>
                <p:tags r:id="rId6"/>
              </p:custDataLst>
            </p:nvPr>
          </p:nvSpPr>
          <p:spPr bwMode="auto">
            <a:xfrm>
              <a:off x="6607183" y="2940929"/>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dirty="0" smtClean="0">
                  <a:solidFill>
                    <a:schemeClr val="accent2"/>
                  </a:solidFill>
                  <a:latin typeface="+mn-lt"/>
                  <a:ea typeface="+mn-ea"/>
                </a:rPr>
                <a:t>2</a:t>
              </a:r>
              <a:endParaRPr lang="zh-CN" altLang="en-US" sz="2800" dirty="0">
                <a:solidFill>
                  <a:schemeClr val="accent2"/>
                </a:solidFill>
                <a:latin typeface="+mn-lt"/>
                <a:ea typeface="+mn-ea"/>
              </a:endParaRPr>
            </a:p>
          </p:txBody>
        </p:sp>
      </p:grpSp>
      <p:grpSp>
        <p:nvGrpSpPr>
          <p:cNvPr id="10" name="组合 9"/>
          <p:cNvGrpSpPr/>
          <p:nvPr>
            <p:custDataLst>
              <p:tags r:id="rId7"/>
            </p:custDataLst>
          </p:nvPr>
        </p:nvGrpSpPr>
        <p:grpSpPr>
          <a:xfrm>
            <a:off x="1366788" y="3625287"/>
            <a:ext cx="4859972" cy="496901"/>
            <a:chOff x="1366788" y="3519242"/>
            <a:chExt cx="4859972" cy="496901"/>
          </a:xfrm>
        </p:grpSpPr>
        <p:sp>
          <p:nvSpPr>
            <p:cNvPr id="9220" name="MH_Entry_2"/>
            <p:cNvSpPr>
              <a:spLocks noChangeArrowheads="1"/>
            </p:cNvSpPr>
            <p:nvPr>
              <p:custDataLst>
                <p:tags r:id="rId8"/>
              </p:custDataLst>
            </p:nvPr>
          </p:nvSpPr>
          <p:spPr bwMode="auto">
            <a:xfrm>
              <a:off x="1366788" y="3519242"/>
              <a:ext cx="4859972" cy="496901"/>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最好选择博硕导师</a:t>
              </a:r>
              <a:r>
                <a:rPr lang="en-US" altLang="zh-CN" sz="2000" dirty="0">
                  <a:solidFill>
                    <a:schemeClr val="bg1"/>
                  </a:solidFill>
                  <a:latin typeface="+mn-lt"/>
                  <a:ea typeface="+mn-ea"/>
                </a:rPr>
                <a:t>,</a:t>
              </a:r>
              <a:r>
                <a:rPr lang="zh-CN" altLang="en-US" sz="2000" dirty="0">
                  <a:solidFill>
                    <a:schemeClr val="bg1"/>
                  </a:solidFill>
                  <a:latin typeface="+mn-lt"/>
                  <a:ea typeface="+mn-ea"/>
                </a:rPr>
                <a:t>以便以后读博</a:t>
              </a:r>
              <a:endParaRPr lang="zh-CN" altLang="en-US" sz="2000" dirty="0">
                <a:solidFill>
                  <a:schemeClr val="bg1"/>
                </a:solidFill>
                <a:latin typeface="+mn-lt"/>
                <a:ea typeface="+mn-ea"/>
              </a:endParaRPr>
            </a:p>
          </p:txBody>
        </p:sp>
        <p:sp>
          <p:nvSpPr>
            <p:cNvPr id="9221" name="MH_Number_2"/>
            <p:cNvSpPr>
              <a:spLocks noChangeArrowheads="1"/>
            </p:cNvSpPr>
            <p:nvPr>
              <p:custDataLst>
                <p:tags r:id="rId9"/>
              </p:custDataLst>
            </p:nvPr>
          </p:nvSpPr>
          <p:spPr bwMode="auto">
            <a:xfrm>
              <a:off x="1399915" y="3544087"/>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dirty="0" smtClean="0">
                  <a:solidFill>
                    <a:schemeClr val="accent2"/>
                  </a:solidFill>
                  <a:latin typeface="+mn-lt"/>
                  <a:ea typeface="+mn-ea"/>
                </a:rPr>
                <a:t>3</a:t>
              </a:r>
              <a:endParaRPr lang="zh-CN" altLang="en-US" sz="2800" dirty="0">
                <a:solidFill>
                  <a:schemeClr val="accent2"/>
                </a:solidFill>
                <a:latin typeface="+mn-lt"/>
                <a:ea typeface="+mn-ea"/>
              </a:endParaRPr>
            </a:p>
          </p:txBody>
        </p:sp>
      </p:grpSp>
      <p:grpSp>
        <p:nvGrpSpPr>
          <p:cNvPr id="7" name="组合 6"/>
          <p:cNvGrpSpPr/>
          <p:nvPr>
            <p:custDataLst>
              <p:tags r:id="rId10"/>
            </p:custDataLst>
          </p:nvPr>
        </p:nvGrpSpPr>
        <p:grpSpPr>
          <a:xfrm>
            <a:off x="6574056" y="4147164"/>
            <a:ext cx="4858592" cy="496901"/>
            <a:chOff x="6574056" y="4147164"/>
            <a:chExt cx="4858592" cy="496901"/>
          </a:xfrm>
        </p:grpSpPr>
        <p:sp>
          <p:nvSpPr>
            <p:cNvPr id="9226" name="MH_Entry_5"/>
            <p:cNvSpPr>
              <a:spLocks noChangeArrowheads="1"/>
            </p:cNvSpPr>
            <p:nvPr>
              <p:custDataLst>
                <p:tags r:id="rId11"/>
              </p:custDataLst>
            </p:nvPr>
          </p:nvSpPr>
          <p:spPr bwMode="auto">
            <a:xfrm>
              <a:off x="6574056" y="4147164"/>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en-US" altLang="zh-CN" sz="2000" dirty="0">
                  <a:solidFill>
                    <a:schemeClr val="bg1"/>
                  </a:solidFill>
                  <a:latin typeface="+mn-lt"/>
                  <a:ea typeface="+mn-ea"/>
                </a:rPr>
                <a:t>“</a:t>
              </a:r>
              <a:r>
                <a:rPr lang="zh-CN" altLang="en-US" sz="2000" dirty="0">
                  <a:solidFill>
                    <a:schemeClr val="bg1"/>
                  </a:solidFill>
                  <a:latin typeface="+mn-lt"/>
                  <a:ea typeface="+mn-ea"/>
                </a:rPr>
                <a:t>放养</a:t>
              </a:r>
              <a:r>
                <a:rPr lang="en-US" altLang="zh-CN" sz="2000" dirty="0">
                  <a:solidFill>
                    <a:schemeClr val="bg1"/>
                  </a:solidFill>
                  <a:latin typeface="+mn-lt"/>
                  <a:ea typeface="+mn-ea"/>
                </a:rPr>
                <a:t>”</a:t>
              </a:r>
              <a:r>
                <a:rPr lang="zh-CN" altLang="en-US" sz="2000" dirty="0">
                  <a:solidFill>
                    <a:schemeClr val="bg1"/>
                  </a:solidFill>
                  <a:latin typeface="+mn-lt"/>
                  <a:ea typeface="+mn-ea"/>
                </a:rPr>
                <a:t>或</a:t>
              </a:r>
              <a:r>
                <a:rPr lang="en-US" altLang="zh-CN" sz="2000" dirty="0">
                  <a:solidFill>
                    <a:schemeClr val="bg1"/>
                  </a:solidFill>
                  <a:latin typeface="+mn-lt"/>
                  <a:ea typeface="+mn-ea"/>
                </a:rPr>
                <a:t>"</a:t>
              </a:r>
              <a:r>
                <a:rPr lang="zh-CN" altLang="en-US" sz="2000" dirty="0">
                  <a:solidFill>
                    <a:schemeClr val="bg1"/>
                  </a:solidFill>
                  <a:latin typeface="+mn-lt"/>
                  <a:ea typeface="+mn-ea"/>
                </a:rPr>
                <a:t>圈养</a:t>
              </a:r>
              <a:r>
                <a:rPr lang="en-US" altLang="zh-CN" sz="2000" dirty="0">
                  <a:solidFill>
                    <a:schemeClr val="bg1"/>
                  </a:solidFill>
                  <a:latin typeface="+mn-lt"/>
                  <a:ea typeface="+mn-ea"/>
                </a:rPr>
                <a:t>"</a:t>
              </a:r>
              <a:r>
                <a:rPr lang="zh-CN" altLang="en-US" sz="2000" dirty="0">
                  <a:solidFill>
                    <a:schemeClr val="bg1"/>
                  </a:solidFill>
                  <a:latin typeface="+mn-lt"/>
                  <a:ea typeface="+mn-ea"/>
                </a:rPr>
                <a:t>的导师选择</a:t>
              </a:r>
              <a:endParaRPr lang="zh-CN" altLang="en-US" sz="2000" dirty="0">
                <a:solidFill>
                  <a:schemeClr val="bg1"/>
                </a:solidFill>
                <a:latin typeface="+mn-lt"/>
                <a:ea typeface="+mn-ea"/>
              </a:endParaRPr>
            </a:p>
          </p:txBody>
        </p:sp>
        <p:sp>
          <p:nvSpPr>
            <p:cNvPr id="9227" name="MH_Number_5"/>
            <p:cNvSpPr>
              <a:spLocks noChangeArrowheads="1"/>
            </p:cNvSpPr>
            <p:nvPr>
              <p:custDataLst>
                <p:tags r:id="rId12"/>
              </p:custDataLst>
            </p:nvPr>
          </p:nvSpPr>
          <p:spPr bwMode="auto">
            <a:xfrm>
              <a:off x="6607183" y="4147244"/>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dirty="0" smtClean="0">
                  <a:solidFill>
                    <a:schemeClr val="accent1"/>
                  </a:solidFill>
                  <a:latin typeface="+mn-lt"/>
                  <a:ea typeface="+mn-ea"/>
                </a:rPr>
                <a:t>4</a:t>
              </a:r>
              <a:endParaRPr lang="zh-CN" altLang="en-US" sz="2800" dirty="0">
                <a:solidFill>
                  <a:schemeClr val="accent1"/>
                </a:solidFill>
                <a:latin typeface="+mn-lt"/>
                <a:ea typeface="+mn-ea"/>
              </a:endParaRPr>
            </a:p>
          </p:txBody>
        </p:sp>
      </p:grpSp>
      <p:sp>
        <p:nvSpPr>
          <p:cNvPr id="18" name="MH_Others_1"/>
          <p:cNvSpPr txBox="1">
            <a:spLocks noChangeArrowheads="1"/>
          </p:cNvSpPr>
          <p:nvPr>
            <p:custDataLst>
              <p:tags r:id="rId13"/>
            </p:custDataLst>
          </p:nvPr>
        </p:nvSpPr>
        <p:spPr bwMode="auto">
          <a:xfrm>
            <a:off x="4093200" y="1004400"/>
            <a:ext cx="40032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fontScale="92500"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en-US" sz="5400" b="1" dirty="0">
                <a:solidFill>
                  <a:schemeClr val="accent2"/>
                </a:solidFill>
                <a:latin typeface="+mj-lt"/>
                <a:ea typeface="+mj-ea"/>
                <a:cs typeface="+mj-cs"/>
              </a:rPr>
              <a:t>TIPS:</a:t>
            </a:r>
            <a:endParaRPr lang="en-US" sz="5400" b="1" dirty="0">
              <a:solidFill>
                <a:schemeClr val="accent2"/>
              </a:solidFill>
              <a:latin typeface="+mj-lt"/>
              <a:ea typeface="+mj-ea"/>
              <a:cs typeface="+mj-cs"/>
            </a:endParaRPr>
          </a:p>
        </p:txBody>
      </p:sp>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custDataLst>
              <p:tags r:id="rId1"/>
            </p:custDataLst>
          </p:nvPr>
        </p:nvSpPr>
        <p:spPr bwMode="auto">
          <a:xfrm>
            <a:off x="-28575" y="-44450"/>
            <a:ext cx="796925"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4037" name="矩形 10"/>
          <p:cNvSpPr>
            <a:spLocks noChangeArrowheads="1"/>
          </p:cNvSpPr>
          <p:nvPr>
            <p:custDataLst>
              <p:tags r:id="rId2"/>
            </p:custDataLst>
          </p:nvPr>
        </p:nvSpPr>
        <p:spPr bwMode="auto">
          <a:xfrm>
            <a:off x="1713865" y="1412875"/>
            <a:ext cx="8651875" cy="31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just">
              <a:lnSpc>
                <a:spcPct val="120000"/>
              </a:lnSpc>
              <a:spcAft>
                <a:spcPts val="600"/>
              </a:spcAft>
            </a:pPr>
            <a:r>
              <a:rPr lang="zh-CN" altLang="en-US" sz="2800" dirty="0">
                <a:solidFill>
                  <a:schemeClr val="accent1"/>
                </a:solidFill>
                <a:latin typeface="+mn-lt"/>
                <a:ea typeface="+mn-ea"/>
              </a:rPr>
              <a:t>夏令营就是长见识并且锻炼自己的机会</a:t>
            </a:r>
            <a:r>
              <a:rPr lang="en-US" altLang="zh-CN" sz="2800" dirty="0">
                <a:solidFill>
                  <a:schemeClr val="accent1"/>
                </a:solidFill>
                <a:latin typeface="+mn-lt"/>
                <a:ea typeface="+mn-ea"/>
              </a:rPr>
              <a:t>,</a:t>
            </a:r>
            <a:r>
              <a:rPr lang="zh-CN" altLang="en-US" sz="2800" dirty="0">
                <a:solidFill>
                  <a:schemeClr val="accent1"/>
                </a:solidFill>
                <a:latin typeface="+mn-lt"/>
                <a:ea typeface="+mn-ea"/>
              </a:rPr>
              <a:t>希望各位学弟学妹们有选择性地积极参加</a:t>
            </a:r>
            <a:r>
              <a:rPr lang="en-US" altLang="zh-CN" sz="2800" dirty="0">
                <a:solidFill>
                  <a:schemeClr val="accent1"/>
                </a:solidFill>
                <a:latin typeface="+mn-lt"/>
                <a:ea typeface="+mn-ea"/>
              </a:rPr>
              <a:t>.</a:t>
            </a:r>
            <a:r>
              <a:rPr lang="zh-CN" altLang="en-US" sz="2800" dirty="0">
                <a:solidFill>
                  <a:schemeClr val="accent1"/>
                </a:solidFill>
                <a:latin typeface="+mn-lt"/>
                <a:ea typeface="+mn-ea"/>
              </a:rPr>
              <a:t>最后</a:t>
            </a:r>
            <a:r>
              <a:rPr lang="en-US" altLang="zh-CN" sz="2800" dirty="0">
                <a:solidFill>
                  <a:schemeClr val="accent1"/>
                </a:solidFill>
                <a:latin typeface="+mn-lt"/>
                <a:ea typeface="+mn-ea"/>
              </a:rPr>
              <a:t>,</a:t>
            </a:r>
            <a:r>
              <a:rPr lang="zh-CN" altLang="en-US" sz="2800" dirty="0">
                <a:solidFill>
                  <a:schemeClr val="accent1"/>
                </a:solidFill>
                <a:latin typeface="+mn-lt"/>
                <a:ea typeface="+mn-ea"/>
              </a:rPr>
              <a:t>希望各位都能找到自己理想的</a:t>
            </a:r>
            <a:r>
              <a:rPr lang="en-US" altLang="zh-CN" sz="2800" dirty="0">
                <a:solidFill>
                  <a:schemeClr val="accent1"/>
                </a:solidFill>
                <a:latin typeface="+mn-lt"/>
                <a:ea typeface="+mn-ea"/>
              </a:rPr>
              <a:t>"</a:t>
            </a:r>
            <a:r>
              <a:rPr lang="zh-CN" altLang="en-US" sz="2800" dirty="0">
                <a:solidFill>
                  <a:schemeClr val="accent1"/>
                </a:solidFill>
                <a:latin typeface="+mn-lt"/>
                <a:ea typeface="+mn-ea"/>
              </a:rPr>
              <a:t>归宿</a:t>
            </a:r>
            <a:r>
              <a:rPr lang="en-US" altLang="zh-CN" sz="2800" dirty="0">
                <a:solidFill>
                  <a:schemeClr val="accent1"/>
                </a:solidFill>
                <a:latin typeface="+mn-lt"/>
                <a:ea typeface="+mn-ea"/>
              </a:rPr>
              <a:t>".</a:t>
            </a:r>
            <a:r>
              <a:rPr lang="zh-CN" altLang="en-US" sz="2800" dirty="0">
                <a:solidFill>
                  <a:schemeClr val="accent1"/>
                </a:solidFill>
                <a:latin typeface="+mn-lt"/>
                <a:ea typeface="+mn-ea"/>
              </a:rPr>
              <a:t>适合最好</a:t>
            </a:r>
            <a:r>
              <a:rPr lang="en-US" altLang="zh-CN" sz="2800" dirty="0">
                <a:solidFill>
                  <a:schemeClr val="accent1"/>
                </a:solidFill>
                <a:latin typeface="+mn-lt"/>
                <a:ea typeface="+mn-ea"/>
              </a:rPr>
              <a:t>.(PS:</a:t>
            </a:r>
            <a:r>
              <a:rPr lang="zh-CN" altLang="en-US" sz="2800" dirty="0">
                <a:solidFill>
                  <a:schemeClr val="accent1"/>
                </a:solidFill>
                <a:latin typeface="+mn-lt"/>
                <a:ea typeface="+mn-ea"/>
              </a:rPr>
              <a:t>一己之见</a:t>
            </a:r>
            <a:r>
              <a:rPr lang="en-US" altLang="zh-CN" sz="2800" dirty="0">
                <a:solidFill>
                  <a:schemeClr val="accent1"/>
                </a:solidFill>
                <a:latin typeface="+mn-lt"/>
                <a:ea typeface="+mn-ea"/>
              </a:rPr>
              <a:t>,</a:t>
            </a:r>
            <a:r>
              <a:rPr lang="zh-CN" altLang="en-US" sz="2800" dirty="0">
                <a:solidFill>
                  <a:schemeClr val="accent1"/>
                </a:solidFill>
                <a:latin typeface="+mn-lt"/>
                <a:ea typeface="+mn-ea"/>
              </a:rPr>
              <a:t>谨慎听取</a:t>
            </a:r>
            <a:r>
              <a:rPr lang="en-US" altLang="zh-CN" sz="2800" dirty="0">
                <a:solidFill>
                  <a:schemeClr val="accent1"/>
                </a:solidFill>
                <a:latin typeface="+mn-lt"/>
                <a:ea typeface="+mn-ea"/>
              </a:rPr>
              <a:t>.)</a:t>
            </a:r>
            <a:endParaRPr lang="en-US" altLang="zh-CN" sz="2800" dirty="0">
              <a:solidFill>
                <a:schemeClr val="accent1"/>
              </a:solidFill>
              <a:latin typeface="+mn-lt"/>
              <a:ea typeface="+mn-ea"/>
            </a:endParaRPr>
          </a:p>
        </p:txBody>
      </p:sp>
      <p:sp>
        <p:nvSpPr>
          <p:cNvPr id="44042" name="TextBox 15"/>
          <p:cNvSpPr txBox="1">
            <a:spLocks noChangeArrowheads="1"/>
          </p:cNvSpPr>
          <p:nvPr>
            <p:custDataLst>
              <p:tags r:id="rId3"/>
            </p:custDataLst>
          </p:nvPr>
        </p:nvSpPr>
        <p:spPr bwMode="auto">
          <a:xfrm>
            <a:off x="1714103" y="631690"/>
            <a:ext cx="7856538" cy="575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r>
              <a:rPr lang="zh-CN" altLang="en-US" sz="3200" b="1" dirty="0">
                <a:solidFill>
                  <a:schemeClr val="accent1"/>
                </a:solidFill>
                <a:latin typeface="+mj-lt"/>
                <a:ea typeface="+mj-ea"/>
                <a:cs typeface="+mj-cs"/>
              </a:rPr>
              <a:t>结语</a:t>
            </a:r>
            <a:r>
              <a:rPr lang="en-US" altLang="da-DK" sz="3200" b="1" dirty="0">
                <a:solidFill>
                  <a:schemeClr val="accent1"/>
                </a:solidFill>
                <a:latin typeface="+mj-lt"/>
                <a:ea typeface="+mj-ea"/>
                <a:cs typeface="+mj-cs"/>
              </a:rPr>
              <a:t>:</a:t>
            </a:r>
            <a:endParaRPr lang="en-US" altLang="da-DK" sz="3200" b="1" dirty="0">
              <a:solidFill>
                <a:schemeClr val="accent1"/>
              </a:solidFill>
              <a:latin typeface="+mj-lt"/>
              <a:ea typeface="+mj-ea"/>
              <a:cs typeface="+mj-cs"/>
            </a:endParaRPr>
          </a:p>
        </p:txBody>
      </p:sp>
      <p:sp>
        <p:nvSpPr>
          <p:cNvPr id="44043" name="Rectangle 11"/>
          <p:cNvSpPr>
            <a:spLocks noChangeArrowheads="1"/>
          </p:cNvSpPr>
          <p:nvPr>
            <p:custDataLst>
              <p:tags r:id="rId4"/>
            </p:custDataLst>
          </p:nvPr>
        </p:nvSpPr>
        <p:spPr bwMode="auto">
          <a:xfrm>
            <a:off x="11406188" y="-34925"/>
            <a:ext cx="795337"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6" name="矩形 5"/>
          <p:cNvSpPr/>
          <p:nvPr>
            <p:custDataLst>
              <p:tags r:id="rId5"/>
            </p:custDataLst>
          </p:nvPr>
        </p:nvSpPr>
        <p:spPr>
          <a:xfrm>
            <a:off x="1355725" y="3827145"/>
            <a:ext cx="2273935" cy="2023745"/>
          </a:xfrm>
          <a:prstGeom prst="rect">
            <a:avLst/>
          </a:prstGeom>
          <a:blipFill dpi="0" rotWithShape="1">
            <a:blip r:embed="rId6">
              <a:extLst>
                <a:ext uri="{28A0092B-C50C-407E-A947-70E740481C1C}">
                  <a14:useLocalDpi xmlns:a14="http://schemas.microsoft.com/office/drawing/2010/main" val="0"/>
                </a:ext>
              </a:extLst>
            </a:blip>
            <a:srcRect/>
            <a:stretch>
              <a:fillRect t="-5333" b="-106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7"/>
            </p:custDataLst>
          </p:nvPr>
        </p:nvSpPr>
        <p:spPr>
          <a:xfrm>
            <a:off x="4902835" y="3826510"/>
            <a:ext cx="2273935" cy="2024380"/>
          </a:xfrm>
          <a:prstGeom prst="rect">
            <a:avLst/>
          </a:prstGeom>
          <a:blipFill dpi="0" rotWithShape="1">
            <a:blip r:embed="rId8">
              <a:extLst>
                <a:ext uri="{28A0092B-C50C-407E-A947-70E740481C1C}">
                  <a14:useLocalDpi xmlns:a14="http://schemas.microsoft.com/office/drawing/2010/main" val="0"/>
                </a:ext>
              </a:extLst>
            </a:blip>
            <a:srcRect/>
            <a:stretch>
              <a:fillRect t="-56208" b="-562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9"/>
            </p:custDataLst>
          </p:nvPr>
        </p:nvSpPr>
        <p:spPr>
          <a:xfrm>
            <a:off x="8487410" y="3827780"/>
            <a:ext cx="2273935" cy="2023110"/>
          </a:xfrm>
          <a:prstGeom prst="rect">
            <a:avLst/>
          </a:prstGeom>
          <a:blipFill dpi="0" rotWithShape="1">
            <a:blip r:embed="rId10">
              <a:extLst>
                <a:ext uri="{28A0092B-C50C-407E-A947-70E740481C1C}">
                  <a14:useLocalDpi xmlns:a14="http://schemas.microsoft.com/office/drawing/2010/main" val="0"/>
                </a:ext>
              </a:extLst>
            </a:blip>
            <a:srcRect/>
            <a:stretch>
              <a:fillRect l="559" t="-20824" r="-559" b="-90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3"/>
          <p:cNvSpPr>
            <a:spLocks noChangeArrowheads="1"/>
          </p:cNvSpPr>
          <p:nvPr>
            <p:custDataLst>
              <p:tags r:id="rId1"/>
            </p:custDataLst>
          </p:nvPr>
        </p:nvSpPr>
        <p:spPr bwMode="auto">
          <a:xfrm rot="437392">
            <a:off x="6545263" y="1444625"/>
            <a:ext cx="1757362" cy="1604963"/>
          </a:xfrm>
          <a:prstGeom prst="wedgeEllipseCallout">
            <a:avLst>
              <a:gd name="adj1" fmla="val -40199"/>
              <a:gd name="adj2" fmla="val 53991"/>
            </a:avLst>
          </a:prstGeom>
          <a:solidFill>
            <a:schemeClr val="accent2"/>
          </a:solidFill>
          <a:ln w="28575" cmpd="sng">
            <a:solidFill>
              <a:schemeClr val="bg1"/>
            </a:solidFill>
            <a:miter lim="800000"/>
          </a:ln>
        </p:spPr>
        <p:txBody>
          <a:bodyPr anchor="ctr">
            <a:normAutofit/>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endParaRPr lang="zh-CN" altLang="zh-CN" sz="1800">
              <a:solidFill>
                <a:schemeClr val="bg1"/>
              </a:solidFill>
              <a:latin typeface="Arial Narrow" panose="020B0606020202030204" pitchFamily="34" charset="0"/>
            </a:endParaRPr>
          </a:p>
        </p:txBody>
      </p:sp>
      <p:sp>
        <p:nvSpPr>
          <p:cNvPr id="3" name="文本框 4"/>
          <p:cNvSpPr txBox="1">
            <a:spLocks noChangeArrowheads="1"/>
          </p:cNvSpPr>
          <p:nvPr>
            <p:custDataLst>
              <p:tags r:id="rId2"/>
            </p:custDataLst>
          </p:nvPr>
        </p:nvSpPr>
        <p:spPr bwMode="auto">
          <a:xfrm>
            <a:off x="6699250" y="1674813"/>
            <a:ext cx="1449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en-US" sz="4000" smtClean="0">
                <a:solidFill>
                  <a:schemeClr val="bg1"/>
                </a:solidFill>
                <a:latin typeface="+mn-lt"/>
                <a:ea typeface="+mn-ea"/>
              </a:rPr>
              <a:t>Thank</a:t>
            </a:r>
            <a:endParaRPr lang="en-US" sz="4000" smtClean="0">
              <a:solidFill>
                <a:schemeClr val="bg1"/>
              </a:solidFill>
              <a:latin typeface="+mn-lt"/>
              <a:ea typeface="+mn-ea"/>
            </a:endParaRPr>
          </a:p>
          <a:p>
            <a:pPr algn="ctr" eaLnBrk="1" hangingPunct="1">
              <a:spcBef>
                <a:spcPct val="0"/>
              </a:spcBef>
              <a:buClrTx/>
              <a:buSzTx/>
              <a:buFont typeface="Arial" panose="020B0604020202020204" pitchFamily="34" charset="0"/>
              <a:buNone/>
            </a:pPr>
            <a:r>
              <a:rPr lang="en-US" sz="4000" smtClean="0">
                <a:solidFill>
                  <a:schemeClr val="bg1"/>
                </a:solidFill>
                <a:latin typeface="+mn-lt"/>
                <a:ea typeface="+mn-ea"/>
              </a:rPr>
              <a:t>you</a:t>
            </a:r>
            <a:endParaRPr lang="zh-CN" altLang="en-US" sz="4000" dirty="0">
              <a:solidFill>
                <a:schemeClr val="bg1"/>
              </a:solidFill>
              <a:latin typeface="+mn-lt"/>
              <a:ea typeface="+mn-ea"/>
            </a:endParaRPr>
          </a:p>
        </p:txBody>
      </p:sp>
      <p:sp>
        <p:nvSpPr>
          <p:cNvPr id="4" name="文本框 1"/>
          <p:cNvSpPr txBox="1">
            <a:spLocks noChangeArrowheads="1"/>
          </p:cNvSpPr>
          <p:nvPr>
            <p:custDataLst>
              <p:tags r:id="rId3"/>
            </p:custDataLst>
          </p:nvPr>
        </p:nvSpPr>
        <p:spPr bwMode="auto">
          <a:xfrm>
            <a:off x="4486275" y="2530475"/>
            <a:ext cx="1935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spcBef>
                <a:spcPct val="0"/>
              </a:spcBef>
              <a:buClrTx/>
              <a:buSzTx/>
              <a:buFont typeface="Arial" panose="020B0604020202020204" pitchFamily="34" charset="0"/>
              <a:buNone/>
            </a:pPr>
            <a:r>
              <a:rPr lang="en-US" sz="8000" smtClean="0">
                <a:solidFill>
                  <a:schemeClr val="bg1"/>
                </a:solidFill>
                <a:latin typeface="+mj-lt"/>
                <a:ea typeface="+mj-ea"/>
                <a:cs typeface="+mj-cs"/>
              </a:rPr>
              <a:t>End</a:t>
            </a:r>
            <a:endParaRPr lang="zh-CN" altLang="en-US" sz="8000" dirty="0">
              <a:solidFill>
                <a:schemeClr val="bg1"/>
              </a:solidFill>
              <a:latin typeface="+mj-lt"/>
              <a:ea typeface="+mj-ea"/>
              <a:cs typeface="+mj-cs"/>
            </a:endParaRPr>
          </a:p>
        </p:txBody>
      </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b="35792"/>
          <a:stretch>
            <a:fillRect/>
          </a:stretch>
        </p:blipFill>
        <p:spPr>
          <a:xfrm>
            <a:off x="5497156" y="808007"/>
            <a:ext cx="5967412" cy="5403012"/>
          </a:xfrm>
          <a:prstGeom prst="rect">
            <a:avLst/>
          </a:prstGeom>
        </p:spPr>
      </p:pic>
      <p:sp>
        <p:nvSpPr>
          <p:cNvPr id="3" name="文本框 2"/>
          <p:cNvSpPr txBox="1"/>
          <p:nvPr>
            <p:custDataLst>
              <p:tags r:id="rId3"/>
            </p:custDataLst>
          </p:nvPr>
        </p:nvSpPr>
        <p:spPr>
          <a:xfrm>
            <a:off x="532765" y="1788160"/>
            <a:ext cx="4262755" cy="4285615"/>
          </a:xfrm>
          <a:prstGeom prst="rect">
            <a:avLst/>
          </a:prstGeom>
        </p:spPr>
        <p:txBody>
          <a:bodyPr vert="horz" lIns="91440" tIns="45720" rIns="91440" bIns="45720" rtlCol="0">
            <a:normAutofit fontScale="5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4000" dirty="0">
                <a:latin typeface="字体管家娜娜体" panose="00020600040101010101" charset="-122"/>
                <a:ea typeface="字体管家娜娜体" panose="00020600040101010101" charset="-122"/>
              </a:rPr>
              <a:t>夏令营是高校提前挑选人才的方式同时也是学生提前了解高校的途径</a:t>
            </a:r>
            <a:r>
              <a:rPr lang="en-US" altLang="zh-CN" sz="4000" dirty="0">
                <a:latin typeface="字体管家娜娜体" panose="00020600040101010101" charset="-122"/>
                <a:ea typeface="字体管家娜娜体" panose="00020600040101010101" charset="-122"/>
              </a:rPr>
              <a:t>.</a:t>
            </a:r>
            <a:endParaRPr lang="en-US" altLang="zh-CN" sz="4000" dirty="0">
              <a:latin typeface="字体管家娜娜体" panose="00020600040101010101" charset="-122"/>
              <a:ea typeface="字体管家娜娜体" panose="00020600040101010101" charset="-122"/>
            </a:endParaRPr>
          </a:p>
          <a:p>
            <a:r>
              <a:rPr lang="zh-CN" altLang="en-US" sz="4000" dirty="0">
                <a:latin typeface="字体管家娜娜体" panose="00020600040101010101" charset="-122"/>
                <a:ea typeface="字体管家娜娜体" panose="00020600040101010101" charset="-122"/>
              </a:rPr>
              <a:t>挑选是因为往往在夏令营期间高校会组织类似复试的面试活动</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通过就会获得</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优秀营员</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证书</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这证书可以使你以后在推免或参加统考通过初试时直接被高校录取</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面试内容具体由各科室定</a:t>
            </a:r>
            <a:r>
              <a:rPr lang="en-US" altLang="zh-CN" sz="4000" dirty="0">
                <a:latin typeface="字体管家娜娜体" panose="00020600040101010101" charset="-122"/>
                <a:ea typeface="字体管家娜娜体" panose="00020600040101010101" charset="-122"/>
              </a:rPr>
              <a:t>.</a:t>
            </a:r>
            <a:endParaRPr lang="en-US" altLang="zh-CN" sz="4000" dirty="0">
              <a:latin typeface="字体管家娜娜体" panose="00020600040101010101" charset="-122"/>
              <a:ea typeface="字体管家娜娜体" panose="00020600040101010101" charset="-122"/>
            </a:endParaRPr>
          </a:p>
          <a:p>
            <a:r>
              <a:rPr lang="zh-CN" altLang="en-US" sz="4000" dirty="0">
                <a:latin typeface="字体管家娜娜体" panose="00020600040101010101" charset="-122"/>
                <a:ea typeface="字体管家娜娜体" panose="00020600040101010101" charset="-122"/>
              </a:rPr>
              <a:t>了解是因为夏令营期间高校会有类似宣讲的会议活动</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通过聆听高校各科室领头人和校领导报告</a:t>
            </a:r>
            <a:r>
              <a:rPr lang="en-US" altLang="zh-CN" sz="4000" dirty="0">
                <a:latin typeface="字体管家娜娜体" panose="00020600040101010101" charset="-122"/>
                <a:ea typeface="字体管家娜娜体" panose="00020600040101010101" charset="-122"/>
              </a:rPr>
              <a:t>,</a:t>
            </a:r>
            <a:r>
              <a:rPr lang="zh-CN" altLang="en-US" sz="4000" dirty="0">
                <a:latin typeface="字体管家娜娜体" panose="00020600040101010101" charset="-122"/>
                <a:ea typeface="字体管家娜娜体" panose="00020600040101010101" charset="-122"/>
              </a:rPr>
              <a:t>学生可了解该高校招生政策及科室前景</a:t>
            </a:r>
            <a:r>
              <a:rPr lang="en-US" altLang="zh-CN" sz="2000" dirty="0"/>
              <a:t>.</a:t>
            </a:r>
            <a:endParaRPr lang="en-US" altLang="zh-CN" sz="2000" dirty="0"/>
          </a:p>
          <a:p>
            <a:endParaRPr lang="en-US" altLang="zh-CN" sz="2000" dirty="0"/>
          </a:p>
        </p:txBody>
      </p:sp>
      <p:sp>
        <p:nvSpPr>
          <p:cNvPr id="4" name="文本框 3"/>
          <p:cNvSpPr txBox="1"/>
          <p:nvPr>
            <p:custDataLst>
              <p:tags r:id="rId4"/>
            </p:custDataLst>
          </p:nvPr>
        </p:nvSpPr>
        <p:spPr>
          <a:xfrm>
            <a:off x="102235" y="94615"/>
            <a:ext cx="3475990" cy="712470"/>
          </a:xfrm>
          <a:prstGeom prst="rect">
            <a:avLst/>
          </a:prstGeom>
        </p:spPr>
        <p:txBody>
          <a:bodyPr vert="horz" lIns="91440" tIns="45720" rIns="91440" bIns="45720" rtlCol="0" anchor="b" anchorCtr="0">
            <a:normAutofit/>
          </a:bodyPr>
          <a:lstStyle>
            <a:lvl1pPr>
              <a:lnSpc>
                <a:spcPct val="90000"/>
              </a:lnSpc>
              <a:spcBef>
                <a:spcPct val="0"/>
              </a:spcBef>
              <a:buNone/>
              <a:defRPr sz="4000">
                <a:solidFill>
                  <a:srgbClr val="4868A2"/>
                </a:solidFill>
                <a:latin typeface="+mj-lt"/>
                <a:ea typeface="+mj-ea"/>
                <a:cs typeface="+mj-cs"/>
              </a:defRPr>
            </a:lvl1pPr>
          </a:lstStyle>
          <a:p>
            <a:r>
              <a:rPr lang="zh-CN" altLang="en-US" sz="3200" b="1" dirty="0">
                <a:solidFill>
                  <a:schemeClr val="accent2"/>
                </a:solidFill>
              </a:rPr>
              <a:t>何谓夏令营</a:t>
            </a:r>
            <a:r>
              <a:rPr lang="en-US" altLang="zh-CN" sz="3200" b="1" dirty="0">
                <a:solidFill>
                  <a:schemeClr val="accent2"/>
                </a:solidFill>
              </a:rPr>
              <a:t>?</a:t>
            </a:r>
            <a:endParaRPr lang="en-US" altLang="zh-CN" sz="3200" b="1" dirty="0">
              <a:solidFill>
                <a:schemeClr val="accent2"/>
              </a:solidFill>
            </a:endParaRPr>
          </a:p>
        </p:txBody>
      </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b="66766"/>
          <a:stretch>
            <a:fillRect/>
          </a:stretch>
        </p:blipFill>
        <p:spPr>
          <a:xfrm>
            <a:off x="-33655" y="1031875"/>
            <a:ext cx="5788025" cy="4543425"/>
          </a:xfrm>
          <a:prstGeom prst="rect">
            <a:avLst/>
          </a:prstGeom>
        </p:spPr>
      </p:pic>
      <p:sp>
        <p:nvSpPr>
          <p:cNvPr id="8" name="文本框 7"/>
          <p:cNvSpPr txBox="1"/>
          <p:nvPr>
            <p:custDataLst>
              <p:tags r:id="rId3"/>
            </p:custDataLst>
          </p:nvPr>
        </p:nvSpPr>
        <p:spPr>
          <a:xfrm>
            <a:off x="-33655" y="92075"/>
            <a:ext cx="4585970" cy="9398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zh-CN" altLang="en-US" dirty="0">
                <a:solidFill>
                  <a:schemeClr val="accent2"/>
                </a:solidFill>
                <a:latin typeface="刘德华字体叶根友仿08" panose="02010601030101010101" charset="-122"/>
                <a:ea typeface="刘德华字体叶根友仿08" panose="02010601030101010101" charset="-122"/>
              </a:rPr>
              <a:t>选报夏令营注意事项</a:t>
            </a:r>
            <a:r>
              <a:rPr lang="en-US" altLang="zh-CN" dirty="0">
                <a:solidFill>
                  <a:schemeClr val="accent2"/>
                </a:solidFill>
                <a:latin typeface="刘德华字体叶根友仿08" panose="02010601030101010101" charset="-122"/>
                <a:ea typeface="刘德华字体叶根友仿08" panose="02010601030101010101" charset="-122"/>
              </a:rPr>
              <a:t>:</a:t>
            </a:r>
            <a:endParaRPr lang="en-US" altLang="zh-CN" dirty="0">
              <a:solidFill>
                <a:schemeClr val="accent2"/>
              </a:solidFill>
              <a:latin typeface="刘德华字体叶根友仿08" panose="02010601030101010101" charset="-122"/>
              <a:ea typeface="刘德华字体叶根友仿08" panose="02010601030101010101" charset="-122"/>
            </a:endParaRPr>
          </a:p>
        </p:txBody>
      </p:sp>
      <p:sp>
        <p:nvSpPr>
          <p:cNvPr id="9" name="文本框 8"/>
          <p:cNvSpPr txBox="1"/>
          <p:nvPr>
            <p:custDataLst>
              <p:tags r:id="rId4"/>
            </p:custDataLst>
          </p:nvPr>
        </p:nvSpPr>
        <p:spPr>
          <a:xfrm>
            <a:off x="6703060" y="541020"/>
            <a:ext cx="4985385" cy="6134735"/>
          </a:xfrm>
          <a:prstGeom prst="roundRect">
            <a:avLst/>
          </a:prstGeom>
        </p:spPr>
        <p:txBody>
          <a:bodyPr vert="horz" lIns="91440" tIns="45720" rIns="91440" bIns="45720" rtlCol="0" anchor="t">
            <a:noAutofit/>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003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sz="1800" dirty="0">
                <a:latin typeface="字体管家娜娜体" panose="00020600040101010101" charset="-122"/>
                <a:ea typeface="字体管家娜娜体" panose="00020600040101010101" charset="-122"/>
              </a:rPr>
              <a:t>1.</a:t>
            </a:r>
            <a:r>
              <a:rPr lang="zh-CN" altLang="en-US" sz="1800" dirty="0">
                <a:latin typeface="字体管家娜娜体" panose="00020600040101010101" charset="-122"/>
                <a:ea typeface="字体管家娜娜体" panose="00020600040101010101" charset="-122"/>
              </a:rPr>
              <a:t>在报夏令营之前尽快弄清楚自己的兴趣专业</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因为有些高校夏令营期间就会组织面试</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而面试可能有专业知识考核</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这样在准备夏令营期间可以精准研读该专业知识</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有些高校会在</a:t>
            </a:r>
            <a:r>
              <a:rPr lang="en-US" altLang="zh-CN" sz="1800" dirty="0">
                <a:latin typeface="字体管家娜娜体" panose="00020600040101010101" charset="-122"/>
                <a:ea typeface="字体管家娜娜体" panose="00020600040101010101" charset="-122"/>
              </a:rPr>
              <a:t>9</a:t>
            </a:r>
            <a:r>
              <a:rPr lang="zh-CN" altLang="en-US" sz="1800" dirty="0">
                <a:latin typeface="字体管家娜娜体" panose="00020600040101010101" charset="-122"/>
                <a:ea typeface="字体管家娜娜体" panose="00020600040101010101" charset="-122"/>
              </a:rPr>
              <a:t>月份组织预面试</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说是给学生充分时间考虑自己的真正兴趣专业所在</a:t>
            </a:r>
            <a:r>
              <a:rPr lang="en-US" altLang="zh-CN" sz="1800" dirty="0">
                <a:latin typeface="字体管家娜娜体" panose="00020600040101010101" charset="-122"/>
                <a:ea typeface="字体管家娜娜体" panose="00020600040101010101" charset="-122"/>
              </a:rPr>
              <a:t>.</a:t>
            </a:r>
            <a:endParaRPr lang="en-US" altLang="zh-CN" sz="1800" dirty="0">
              <a:latin typeface="字体管家娜娜体" panose="00020600040101010101" charset="-122"/>
              <a:ea typeface="字体管家娜娜体" panose="00020600040101010101" charset="-122"/>
            </a:endParaRPr>
          </a:p>
          <a:p>
            <a:r>
              <a:rPr lang="en-US" altLang="zh-CN" sz="1800" dirty="0">
                <a:latin typeface="字体管家娜娜体" panose="00020600040101010101" charset="-122"/>
                <a:ea typeface="字体管家娜娜体" panose="00020600040101010101" charset="-122"/>
              </a:rPr>
              <a:t>2.</a:t>
            </a:r>
            <a:r>
              <a:rPr lang="zh-CN" altLang="en-US" sz="1800" dirty="0">
                <a:latin typeface="字体管家娜娜体" panose="00020600040101010101" charset="-122"/>
                <a:ea typeface="字体管家娜娜体" panose="00020600040101010101" charset="-122"/>
              </a:rPr>
              <a:t>夏令营录取并确定参加后</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可能此后会有各种原因不能参加</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一定要和该高校夏令营负责人说明不能参加</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切勿答应了又放鸽子</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这是学生信誉问题并且会影响到该高校对我们学校以后生源的信任问题</a:t>
            </a:r>
            <a:r>
              <a:rPr lang="en-US" altLang="zh-CN" sz="1800" dirty="0">
                <a:latin typeface="字体管家娜娜体" panose="00020600040101010101" charset="-122"/>
                <a:ea typeface="字体管家娜娜体" panose="00020600040101010101" charset="-122"/>
              </a:rPr>
              <a:t>.</a:t>
            </a:r>
            <a:endParaRPr lang="en-US" altLang="zh-CN" sz="1800" dirty="0">
              <a:latin typeface="字体管家娜娜体" panose="00020600040101010101" charset="-122"/>
              <a:ea typeface="字体管家娜娜体" panose="00020600040101010101" charset="-122"/>
            </a:endParaRPr>
          </a:p>
          <a:p>
            <a:r>
              <a:rPr lang="en-US" altLang="zh-CN" sz="1800" dirty="0">
                <a:latin typeface="字体管家娜娜体" panose="00020600040101010101" charset="-122"/>
                <a:ea typeface="字体管家娜娜体" panose="00020600040101010101" charset="-122"/>
              </a:rPr>
              <a:t>3.</a:t>
            </a:r>
            <a:r>
              <a:rPr lang="zh-CN" altLang="en-US" sz="1800" dirty="0">
                <a:latin typeface="字体管家娜娜体" panose="00020600040101010101" charset="-122"/>
                <a:ea typeface="字体管家娜娜体" panose="00020600040101010101" charset="-122"/>
              </a:rPr>
              <a:t>有些高校可能需要副教授及以上职称推荐信</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若所实习医院有教授就搞教授的推荐信，若没有教授</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副主任医师及以上职称推荐信都可以</a:t>
            </a:r>
            <a:r>
              <a:rPr lang="en-US" altLang="zh-CN" sz="1800" dirty="0">
                <a:latin typeface="字体管家娜娜体" panose="00020600040101010101" charset="-122"/>
                <a:ea typeface="字体管家娜娜体" panose="00020600040101010101" charset="-122"/>
              </a:rPr>
              <a:t>.</a:t>
            </a:r>
            <a:endParaRPr lang="en-US" altLang="zh-CN" sz="1800" dirty="0">
              <a:latin typeface="字体管家娜娜体" panose="00020600040101010101" charset="-122"/>
              <a:ea typeface="字体管家娜娜体" panose="00020600040101010101" charset="-122"/>
            </a:endParaRPr>
          </a:p>
          <a:p>
            <a:r>
              <a:rPr lang="en-US" altLang="zh-CN" sz="1800" dirty="0">
                <a:latin typeface="字体管家娜娜体" panose="00020600040101010101" charset="-122"/>
                <a:ea typeface="字体管家娜娜体" panose="00020600040101010101" charset="-122"/>
              </a:rPr>
              <a:t>4.</a:t>
            </a:r>
            <a:r>
              <a:rPr lang="zh-CN" altLang="en-US" sz="1800" dirty="0">
                <a:latin typeface="字体管家娜娜体" panose="00020600040101010101" charset="-122"/>
                <a:ea typeface="字体管家娜娜体" panose="00020600040101010101" charset="-122"/>
              </a:rPr>
              <a:t>有科研固然好</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英语很好的前提下没有也不碍事</a:t>
            </a:r>
            <a:endParaRPr lang="zh-CN" altLang="en-US" sz="1800" dirty="0">
              <a:latin typeface="字体管家娜娜体" panose="00020600040101010101" charset="-122"/>
              <a:ea typeface="字体管家娜娜体" panose="00020600040101010101" charset="-122"/>
            </a:endParaRPr>
          </a:p>
          <a:p>
            <a:r>
              <a:rPr lang="en-US" altLang="zh-CN" sz="1800" dirty="0">
                <a:latin typeface="字体管家娜娜体" panose="00020600040101010101" charset="-122"/>
                <a:ea typeface="字体管家娜娜体" panose="00020600040101010101" charset="-122"/>
              </a:rPr>
              <a:t>5.</a:t>
            </a:r>
            <a:r>
              <a:rPr lang="zh-CN" altLang="en-US" sz="1800" dirty="0">
                <a:latin typeface="字体管家娜娜体" panose="00020600040101010101" charset="-122"/>
                <a:ea typeface="字体管家娜娜体" panose="00020600040101010101" charset="-122"/>
              </a:rPr>
              <a:t>夏令营并非只是针对有推免的学生</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有些高校</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南京医科大学</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选取夏令营时更关注英语成绩</a:t>
            </a:r>
            <a:r>
              <a:rPr lang="en-US" altLang="zh-CN" sz="1800" dirty="0">
                <a:latin typeface="字体管家娜娜体" panose="00020600040101010101" charset="-122"/>
                <a:ea typeface="字体管家娜娜体" panose="00020600040101010101" charset="-122"/>
              </a:rPr>
              <a:t>,</a:t>
            </a:r>
            <a:r>
              <a:rPr lang="zh-CN" altLang="en-US" sz="1800" dirty="0">
                <a:latin typeface="字体管家娜娜体" panose="00020600040101010101" charset="-122"/>
                <a:ea typeface="字体管家娜娜体" panose="00020600040101010101" charset="-122"/>
              </a:rPr>
              <a:t>所以没有推免资格但英语好的学生也可以报</a:t>
            </a:r>
            <a:endParaRPr lang="zh-CN" altLang="en-US" sz="1800" dirty="0">
              <a:latin typeface="字体管家娜娜体" panose="00020600040101010101" charset="-122"/>
              <a:ea typeface="字体管家娜娜体" panose="00020600040101010101"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custDataLst>
              <p:tags r:id="rId1"/>
            </p:custDataLst>
          </p:nvPr>
        </p:nvSpPr>
        <p:spPr bwMode="auto">
          <a:xfrm>
            <a:off x="1498600" y="1706563"/>
            <a:ext cx="50800" cy="4513262"/>
          </a:xfrm>
          <a:prstGeom prst="rect">
            <a:avLst/>
          </a:prstGeom>
          <a:solidFill>
            <a:schemeClr val="accent1">
              <a:lumMod val="40000"/>
              <a:lumOff val="60000"/>
            </a:schemeClr>
          </a:solidFill>
          <a:ln>
            <a:noFill/>
          </a:ln>
        </p:spPr>
        <p:txBody>
          <a:bodyPr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endParaRPr lang="zh-CN" altLang="en-US">
              <a:solidFill>
                <a:srgbClr val="FFFFFF"/>
              </a:solidFill>
            </a:endParaRPr>
          </a:p>
        </p:txBody>
      </p:sp>
      <p:sp>
        <p:nvSpPr>
          <p:cNvPr id="12293" name="矩形 3"/>
          <p:cNvSpPr>
            <a:spLocks noChangeArrowheads="1"/>
          </p:cNvSpPr>
          <p:nvPr>
            <p:custDataLst>
              <p:tags r:id="rId2"/>
            </p:custDataLst>
          </p:nvPr>
        </p:nvSpPr>
        <p:spPr bwMode="auto">
          <a:xfrm>
            <a:off x="1181100" y="1706563"/>
            <a:ext cx="368300" cy="1790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endParaRPr lang="zh-CN" altLang="en-US">
              <a:solidFill>
                <a:srgbClr val="FFFFFF"/>
              </a:solidFill>
            </a:endParaRPr>
          </a:p>
        </p:txBody>
      </p:sp>
      <p:sp>
        <p:nvSpPr>
          <p:cNvPr id="4" name="标题 3"/>
          <p:cNvSpPr>
            <a:spLocks noGrp="1"/>
          </p:cNvSpPr>
          <p:nvPr>
            <p:ph type="title"/>
            <p:custDataLst>
              <p:tags r:id="rId3"/>
            </p:custDataLst>
          </p:nvPr>
        </p:nvSpPr>
        <p:spPr/>
        <p:txBody>
          <a:bodyPr/>
          <a:lstStyle/>
          <a:p>
            <a:r>
              <a:rPr lang="zh-CN" altLang="en-US" dirty="0">
                <a:latin typeface="刘德华字体叶根友仿08" panose="02010601030101010101" charset="-122"/>
                <a:ea typeface="刘德华字体叶根友仿08" panose="02010601030101010101" charset="-122"/>
              </a:rPr>
              <a:t>中山大学第二附属医院</a:t>
            </a:r>
            <a:r>
              <a:rPr lang="en-US" altLang="zh-CN" dirty="0">
                <a:latin typeface="刘德华字体叶根友仿08" panose="02010601030101010101" charset="-122"/>
                <a:ea typeface="刘德华字体叶根友仿08" panose="02010601030101010101" charset="-122"/>
              </a:rPr>
              <a:t>(</a:t>
            </a:r>
            <a:r>
              <a:rPr lang="zh-CN" altLang="en-US" dirty="0">
                <a:latin typeface="刘德华字体叶根友仿08" panose="02010601030101010101" charset="-122"/>
                <a:ea typeface="刘德华字体叶根友仿08" panose="02010601030101010101" charset="-122"/>
              </a:rPr>
              <a:t>孙逸仙纪念医院</a:t>
            </a:r>
            <a:r>
              <a:rPr lang="en-US" altLang="zh-CN" dirty="0">
                <a:latin typeface="刘德华字体叶根友仿08" panose="02010601030101010101" charset="-122"/>
                <a:ea typeface="刘德华字体叶根友仿08" panose="02010601030101010101" charset="-122"/>
              </a:rPr>
              <a:t>)</a:t>
            </a:r>
            <a:endParaRPr lang="en-US" altLang="zh-CN" dirty="0">
              <a:latin typeface="刘德华字体叶根友仿08" panose="02010601030101010101" charset="-122"/>
              <a:ea typeface="刘德华字体叶根友仿08" panose="02010601030101010101" charset="-122"/>
            </a:endParaRPr>
          </a:p>
        </p:txBody>
      </p:sp>
      <p:pic>
        <p:nvPicPr>
          <p:cNvPr id="2" name="内容占位符 1" descr="t 178"/>
          <p:cNvPicPr>
            <a:picLocks noChangeAspect="1"/>
          </p:cNvPicPr>
          <p:nvPr>
            <p:ph idx="1"/>
          </p:nvPr>
        </p:nvPicPr>
        <p:blipFill>
          <a:blip r:embed="rId4"/>
          <a:stretch>
            <a:fillRect/>
          </a:stretch>
        </p:blipFill>
        <p:spPr>
          <a:xfrm>
            <a:off x="259715" y="1149985"/>
            <a:ext cx="4648200" cy="5463540"/>
          </a:xfrm>
          <a:prstGeom prst="teardrop">
            <a:avLst/>
          </a:prstGeom>
        </p:spPr>
      </p:pic>
      <p:pic>
        <p:nvPicPr>
          <p:cNvPr id="3" name="图片 2"/>
          <p:cNvPicPr>
            <a:picLocks noChangeAspect="1"/>
          </p:cNvPicPr>
          <p:nvPr/>
        </p:nvPicPr>
        <p:blipFill>
          <a:blip r:embed="rId5"/>
          <a:srcRect l="-4472" b="-8879"/>
          <a:stretch>
            <a:fillRect/>
          </a:stretch>
        </p:blipFill>
        <p:spPr>
          <a:xfrm>
            <a:off x="4912995" y="1706880"/>
            <a:ext cx="6467475" cy="4368165"/>
          </a:xfrm>
          <a:prstGeom prst="decagon">
            <a:avLst/>
          </a:prstGeom>
        </p:spPr>
      </p:pic>
    </p:spTree>
    <p:custDataLst>
      <p:tags r:id="rId6"/>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矩形 6"/>
          <p:cNvSpPr>
            <a:spLocks noChangeArrowheads="1"/>
          </p:cNvSpPr>
          <p:nvPr>
            <p:custDataLst>
              <p:tags r:id="rId1"/>
            </p:custDataLst>
          </p:nvPr>
        </p:nvSpPr>
        <p:spPr bwMode="auto">
          <a:xfrm rot="5400000">
            <a:off x="5933281" y="-1653381"/>
            <a:ext cx="71438" cy="10591800"/>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endParaRPr lang="zh-CN" altLang="en-US">
              <a:solidFill>
                <a:srgbClr val="FFFFFF"/>
              </a:solidFill>
            </a:endParaRPr>
          </a:p>
        </p:txBody>
      </p:sp>
      <p:sp>
        <p:nvSpPr>
          <p:cNvPr id="5" name="标题 4"/>
          <p:cNvSpPr>
            <a:spLocks noGrp="1"/>
          </p:cNvSpPr>
          <p:nvPr>
            <p:ph type="title"/>
            <p:custDataLst>
              <p:tags r:id="rId2"/>
            </p:custDataLst>
          </p:nvPr>
        </p:nvSpPr>
        <p:spPr/>
        <p:txBody>
          <a:bodyPr/>
          <a:lstStyle/>
          <a:p>
            <a:r>
              <a:rPr lang="zh-CN" altLang="en-US" dirty="0">
                <a:latin typeface="刘德华字体叶根友仿08" panose="02010601030101010101" charset="-122"/>
                <a:ea typeface="刘德华字体叶根友仿08" panose="02010601030101010101" charset="-122"/>
              </a:rPr>
              <a:t>学校参观</a:t>
            </a:r>
            <a:endParaRPr lang="zh-CN" altLang="en-US" dirty="0">
              <a:latin typeface="刘德华字体叶根友仿08" panose="02010601030101010101" charset="-122"/>
              <a:ea typeface="刘德华字体叶根友仿08" panose="02010601030101010101" charset="-122"/>
            </a:endParaRPr>
          </a:p>
        </p:txBody>
      </p:sp>
      <p:pic>
        <p:nvPicPr>
          <p:cNvPr id="4" name="内容占位符 3" descr="t 192"/>
          <p:cNvPicPr>
            <a:picLocks noChangeAspect="1"/>
          </p:cNvPicPr>
          <p:nvPr>
            <p:ph sz="half" idx="2"/>
          </p:nvPr>
        </p:nvPicPr>
        <p:blipFill>
          <a:blip r:embed="rId3"/>
          <a:stretch>
            <a:fillRect/>
          </a:stretch>
        </p:blipFill>
        <p:spPr>
          <a:xfrm rot="20760000">
            <a:off x="8331200" y="175895"/>
            <a:ext cx="3845560" cy="4602480"/>
          </a:xfrm>
          <a:prstGeom prst="cloud">
            <a:avLst/>
          </a:prstGeom>
        </p:spPr>
      </p:pic>
      <p:pic>
        <p:nvPicPr>
          <p:cNvPr id="8" name="图片 7" descr="t 194"/>
          <p:cNvPicPr>
            <a:picLocks noChangeAspect="1"/>
          </p:cNvPicPr>
          <p:nvPr/>
        </p:nvPicPr>
        <p:blipFill>
          <a:blip r:embed="rId4"/>
          <a:stretch>
            <a:fillRect/>
          </a:stretch>
        </p:blipFill>
        <p:spPr>
          <a:xfrm rot="21000000">
            <a:off x="-193040" y="2584450"/>
            <a:ext cx="4150360" cy="3994150"/>
          </a:xfrm>
          <a:prstGeom prst="verticalScroll">
            <a:avLst/>
          </a:prstGeom>
        </p:spPr>
      </p:pic>
      <p:pic>
        <p:nvPicPr>
          <p:cNvPr id="9" name="图片 8" descr="t 202"/>
          <p:cNvPicPr>
            <a:picLocks noChangeAspect="1"/>
          </p:cNvPicPr>
          <p:nvPr/>
        </p:nvPicPr>
        <p:blipFill>
          <a:blip r:embed="rId5"/>
          <a:stretch>
            <a:fillRect/>
          </a:stretch>
        </p:blipFill>
        <p:spPr>
          <a:xfrm>
            <a:off x="3810000" y="16510"/>
            <a:ext cx="3675380" cy="2726055"/>
          </a:xfrm>
          <a:prstGeom prst="smileyFace">
            <a:avLst/>
          </a:prstGeom>
        </p:spPr>
      </p:pic>
      <p:pic>
        <p:nvPicPr>
          <p:cNvPr id="10" name="图片 9" descr="t 203"/>
          <p:cNvPicPr>
            <a:picLocks noChangeAspect="1"/>
          </p:cNvPicPr>
          <p:nvPr/>
        </p:nvPicPr>
        <p:blipFill>
          <a:blip r:embed="rId6"/>
          <a:srcRect l="-1439" r="1439" b="2537"/>
          <a:stretch>
            <a:fillRect/>
          </a:stretch>
        </p:blipFill>
        <p:spPr>
          <a:xfrm rot="780000">
            <a:off x="3785870" y="3284220"/>
            <a:ext cx="5323840" cy="3176270"/>
          </a:xfrm>
          <a:prstGeom prst="doubleWave">
            <a:avLst/>
          </a:prstGeom>
        </p:spPr>
      </p:pic>
    </p:spTree>
    <p:custDataLst>
      <p:tags r:id="rId7"/>
    </p:custDataLst>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custDataLst>
              <p:tags r:id="rId1"/>
            </p:custDataLst>
          </p:nvPr>
        </p:nvSpPr>
        <p:spPr bwMode="auto">
          <a:xfrm>
            <a:off x="-28575" y="-44450"/>
            <a:ext cx="796925"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4043" name="Rectangle 11"/>
          <p:cNvSpPr>
            <a:spLocks noChangeArrowheads="1"/>
          </p:cNvSpPr>
          <p:nvPr>
            <p:custDataLst>
              <p:tags r:id="rId2"/>
            </p:custDataLst>
          </p:nvPr>
        </p:nvSpPr>
        <p:spPr bwMode="auto">
          <a:xfrm>
            <a:off x="11406188" y="-34925"/>
            <a:ext cx="795337"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2" name="标题 11"/>
          <p:cNvSpPr>
            <a:spLocks noGrp="1"/>
          </p:cNvSpPr>
          <p:nvPr>
            <p:ph type="title"/>
            <p:custDataLst>
              <p:tags r:id="rId3"/>
            </p:custDataLst>
          </p:nvPr>
        </p:nvSpPr>
        <p:spPr/>
        <p:txBody>
          <a:bodyPr>
            <a:normAutofit/>
          </a:bodyPr>
          <a:lstStyle/>
          <a:p>
            <a:r>
              <a:rPr lang="zh-CN" altLang="en-US" dirty="0">
                <a:latin typeface="刘德华字体叶根友仿08" panose="02010601030101010101" charset="-122"/>
                <a:ea typeface="刘德华字体叶根友仿08" panose="02010601030101010101" charset="-122"/>
              </a:rPr>
              <a:t>录取攻略</a:t>
            </a:r>
            <a:r>
              <a:rPr lang="en-US" altLang="zh-CN" dirty="0">
                <a:latin typeface="刘德华字体叶根友仿08" panose="02010601030101010101" charset="-122"/>
                <a:ea typeface="刘德华字体叶根友仿08" panose="02010601030101010101" charset="-122"/>
              </a:rPr>
              <a:t>:</a:t>
            </a:r>
            <a:endParaRPr lang="en-US" altLang="zh-CN" dirty="0">
              <a:latin typeface="刘德华字体叶根友仿08" panose="02010601030101010101" charset="-122"/>
              <a:ea typeface="刘德华字体叶根友仿08" panose="02010601030101010101" charset="-122"/>
            </a:endParaRPr>
          </a:p>
        </p:txBody>
      </p:sp>
      <p:pic>
        <p:nvPicPr>
          <p:cNvPr id="15" name="图片占位符 14"/>
          <p:cNvPicPr>
            <a:picLocks noGrp="1" noChangeAspect="1"/>
          </p:cNvPicPr>
          <p:nvPr>
            <p:ph type="pic" idx="1"/>
            <p:custDataLst>
              <p:tags r:id="rId4"/>
            </p:custDataLst>
          </p:nvPr>
        </p:nvPicPr>
        <p:blipFill>
          <a:blip r:embed="rId5">
            <a:extLst>
              <a:ext uri="{28A0092B-C50C-407E-A947-70E740481C1C}">
                <a14:useLocalDpi xmlns:a14="http://schemas.microsoft.com/office/drawing/2010/main" val="0"/>
              </a:ext>
            </a:extLst>
          </a:blip>
          <a:srcRect t="55" b="55"/>
          <a:stretch>
            <a:fillRect/>
          </a:stretch>
        </p:blipFill>
        <p:spPr/>
      </p:pic>
      <p:sp>
        <p:nvSpPr>
          <p:cNvPr id="14" name="文本占位符 13"/>
          <p:cNvSpPr>
            <a:spLocks noGrp="1"/>
          </p:cNvSpPr>
          <p:nvPr>
            <p:ph type="body" sz="half" idx="2"/>
            <p:custDataLst>
              <p:tags r:id="rId6"/>
            </p:custDataLst>
          </p:nvPr>
        </p:nvSpPr>
        <p:spPr>
          <a:xfrm>
            <a:off x="6235065" y="986790"/>
            <a:ext cx="4356100" cy="5161915"/>
          </a:xfrm>
        </p:spPr>
        <p:txBody>
          <a:bodyPr>
            <a:normAutofit fontScale="90000" lnSpcReduction="10000"/>
          </a:bodyPr>
          <a:lstStyle/>
          <a:p>
            <a:r>
              <a:rPr lang="en-US" altLang="zh-CN" dirty="0">
                <a:latin typeface="字体管家娜娜体" panose="00020600040101010101" charset="-122"/>
                <a:ea typeface="字体管家娜娜体" panose="00020600040101010101" charset="-122"/>
              </a:rPr>
              <a:t>1.CET-6</a:t>
            </a:r>
            <a:r>
              <a:rPr lang="zh-CN" altLang="en-US" dirty="0">
                <a:latin typeface="字体管家娜娜体" panose="00020600040101010101" charset="-122"/>
                <a:ea typeface="字体管家娜娜体" panose="00020600040101010101" charset="-122"/>
              </a:rPr>
              <a:t>成绩</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首先它是夏令营录取门槛</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比如南京医科大学夏令营六级要求</a:t>
            </a:r>
            <a:r>
              <a:rPr lang="en-US" altLang="zh-CN" dirty="0">
                <a:latin typeface="字体管家娜娜体" panose="00020600040101010101" charset="-122"/>
                <a:ea typeface="字体管家娜娜体" panose="00020600040101010101" charset="-122"/>
              </a:rPr>
              <a:t>470</a:t>
            </a:r>
            <a:r>
              <a:rPr lang="zh-CN" altLang="en-US" dirty="0">
                <a:latin typeface="字体管家娜娜体" panose="00020600040101010101" charset="-122"/>
                <a:ea typeface="字体管家娜娜体" panose="00020600040101010101" charset="-122"/>
              </a:rPr>
              <a:t>以上</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浙江大学六级要求</a:t>
            </a:r>
            <a:r>
              <a:rPr lang="en-US" altLang="zh-CN" dirty="0">
                <a:latin typeface="字体管家娜娜体" panose="00020600040101010101" charset="-122"/>
                <a:ea typeface="字体管家娜娜体" panose="00020600040101010101" charset="-122"/>
              </a:rPr>
              <a:t>480</a:t>
            </a:r>
            <a:r>
              <a:rPr lang="zh-CN" altLang="en-US" dirty="0">
                <a:latin typeface="字体管家娜娜体" panose="00020600040101010101" charset="-122"/>
                <a:ea typeface="字体管家娜娜体" panose="00020600040101010101" charset="-122"/>
              </a:rPr>
              <a:t>以上</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而且在面试时导师首先就会问六级成绩</a:t>
            </a:r>
            <a:r>
              <a:rPr lang="en-US" altLang="zh-CN" dirty="0">
                <a:latin typeface="字体管家娜娜体" panose="00020600040101010101" charset="-122"/>
                <a:ea typeface="字体管家娜娜体" panose="00020600040101010101" charset="-122"/>
              </a:rPr>
              <a:t>.</a:t>
            </a:r>
            <a:endParaRPr lang="en-US" altLang="zh-CN" dirty="0">
              <a:latin typeface="字体管家娜娜体" panose="00020600040101010101" charset="-122"/>
              <a:ea typeface="字体管家娜娜体" panose="00020600040101010101" charset="-122"/>
            </a:endParaRPr>
          </a:p>
          <a:p>
            <a:r>
              <a:rPr lang="en-US" altLang="zh-CN" dirty="0">
                <a:latin typeface="字体管家娜娜体" panose="00020600040101010101" charset="-122"/>
                <a:ea typeface="字体管家娜娜体" panose="00020600040101010101" charset="-122"/>
              </a:rPr>
              <a:t>2.</a:t>
            </a:r>
            <a:r>
              <a:rPr lang="zh-CN" altLang="en-US" dirty="0">
                <a:latin typeface="字体管家娜娜体" panose="00020600040101010101" charset="-122"/>
                <a:ea typeface="字体管家娜娜体" panose="00020600040101010101" charset="-122"/>
              </a:rPr>
              <a:t>懂得推销自己</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面试时组织语言</a:t>
            </a:r>
            <a:r>
              <a:rPr lang="zh-CN" altLang="en-US" b="1" dirty="0">
                <a:solidFill>
                  <a:schemeClr val="accent5"/>
                </a:solidFill>
                <a:latin typeface="字体管家娜娜体" panose="00020600040101010101" charset="-122"/>
                <a:ea typeface="字体管家娜娜体" panose="00020600040101010101" charset="-122"/>
              </a:rPr>
              <a:t>恰当</a:t>
            </a:r>
            <a:r>
              <a:rPr lang="zh-CN" altLang="en-US" dirty="0">
                <a:latin typeface="字体管家娜娜体" panose="00020600040101010101" charset="-122"/>
                <a:ea typeface="字体管家娜娜体" panose="00020600040101010101" charset="-122"/>
              </a:rPr>
              <a:t>说明自己的优点</a:t>
            </a:r>
            <a:r>
              <a:rPr lang="en-US" altLang="zh-CN" dirty="0">
                <a:latin typeface="字体管家娜娜体" panose="00020600040101010101" charset="-122"/>
                <a:ea typeface="字体管家娜娜体" panose="00020600040101010101" charset="-122"/>
              </a:rPr>
              <a:t>.</a:t>
            </a:r>
            <a:endParaRPr lang="en-US" altLang="zh-CN" dirty="0">
              <a:latin typeface="字体管家娜娜体" panose="00020600040101010101" charset="-122"/>
              <a:ea typeface="字体管家娜娜体" panose="00020600040101010101" charset="-122"/>
            </a:endParaRPr>
          </a:p>
          <a:p>
            <a:r>
              <a:rPr lang="en-US" altLang="zh-CN" dirty="0">
                <a:latin typeface="字体管家娜娜体" panose="00020600040101010101" charset="-122"/>
                <a:ea typeface="字体管家娜娜体" panose="00020600040101010101" charset="-122"/>
              </a:rPr>
              <a:t>3.</a:t>
            </a:r>
            <a:r>
              <a:rPr lang="zh-CN" altLang="en-US" dirty="0">
                <a:latin typeface="字体管家娜娜体" panose="00020600040101010101" charset="-122"/>
                <a:ea typeface="字体管家娜娜体" panose="00020600040101010101" charset="-122"/>
              </a:rPr>
              <a:t>准备好一份优质的简历 英语介绍 </a:t>
            </a:r>
            <a:endParaRPr lang="zh-CN" altLang="en-US" dirty="0">
              <a:latin typeface="字体管家娜娜体" panose="00020600040101010101" charset="-122"/>
              <a:ea typeface="字体管家娜娜体" panose="00020600040101010101" charset="-122"/>
            </a:endParaRPr>
          </a:p>
          <a:p>
            <a:r>
              <a:rPr lang="en-US" altLang="zh-CN" dirty="0">
                <a:latin typeface="字体管家娜娜体" panose="00020600040101010101" charset="-122"/>
                <a:ea typeface="字体管家娜娜体" panose="00020600040101010101" charset="-122"/>
              </a:rPr>
              <a:t>4.</a:t>
            </a:r>
            <a:r>
              <a:rPr lang="zh-CN" altLang="en-US" dirty="0">
                <a:latin typeface="字体管家娜娜体" panose="00020600040101010101" charset="-122"/>
                <a:ea typeface="字体管家娜娜体" panose="00020600040101010101" charset="-122"/>
              </a:rPr>
              <a:t>保持自信</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要相信自己既然能成为营员就有能成为</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优秀营员</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的资格</a:t>
            </a:r>
            <a:endParaRPr lang="zh-CN" altLang="en-US" dirty="0">
              <a:latin typeface="字体管家娜娜体" panose="00020600040101010101" charset="-122"/>
              <a:ea typeface="字体管家娜娜体" panose="00020600040101010101" charset="-122"/>
            </a:endParaRPr>
          </a:p>
          <a:p>
            <a:r>
              <a:rPr lang="en-US" altLang="zh-CN" dirty="0">
                <a:latin typeface="字体管家娜娜体" panose="00020600040101010101" charset="-122"/>
                <a:ea typeface="字体管家娜娜体" panose="00020600040101010101" charset="-122"/>
              </a:rPr>
              <a:t>5.</a:t>
            </a:r>
            <a:r>
              <a:rPr lang="zh-CN" altLang="en-US" dirty="0">
                <a:latin typeface="字体管家娜娜体" panose="00020600040101010101" charset="-122"/>
                <a:ea typeface="字体管家娜娜体" panose="00020600040101010101" charset="-122"/>
              </a:rPr>
              <a:t>面试着装</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要么穿营服</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要么准备好一套正装</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因为了解到中山面试传统是穿正装.</a:t>
            </a:r>
            <a:endParaRPr lang="zh-CN" altLang="en-US" dirty="0">
              <a:latin typeface="字体管家娜娜体" panose="00020600040101010101" charset="-122"/>
              <a:ea typeface="字体管家娜娜体" panose="00020600040101010101" charset="-122"/>
            </a:endParaRPr>
          </a:p>
          <a:p>
            <a:r>
              <a:rPr lang="en-US" altLang="zh-CN" dirty="0">
                <a:latin typeface="字体管家娜娜体" panose="00020600040101010101" charset="-122"/>
                <a:ea typeface="字体管家娜娜体" panose="00020600040101010101" charset="-122"/>
              </a:rPr>
              <a:t>6.</a:t>
            </a:r>
            <a:r>
              <a:rPr lang="zh-CN" altLang="en-US" dirty="0">
                <a:latin typeface="字体管家娜娜体" panose="00020600040101010101" charset="-122"/>
                <a:ea typeface="字体管家娜娜体" panose="00020600040101010101" charset="-122"/>
              </a:rPr>
              <a:t>理智回答面试官问题</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如你的学校和南昌大学什么关系</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我记得你的学校是专科院校啊</a:t>
            </a:r>
            <a:r>
              <a:rPr lang="en-US" altLang="zh-CN" dirty="0">
                <a:latin typeface="字体管家娜娜体" panose="00020600040101010101" charset="-122"/>
                <a:ea typeface="字体管家娜娜体" panose="00020600040101010101" charset="-122"/>
              </a:rPr>
              <a:t>?</a:t>
            </a:r>
            <a:r>
              <a:rPr lang="zh-CN" altLang="en-US" dirty="0">
                <a:latin typeface="字体管家娜娜体" panose="00020600040101010101" charset="-122"/>
                <a:ea typeface="字体管家娜娜体" panose="00020600040101010101" charset="-122"/>
              </a:rPr>
              <a:t>为什么报考我院</a:t>
            </a:r>
            <a:r>
              <a:rPr lang="en-US" altLang="zh-CN" dirty="0">
                <a:latin typeface="字体管家娜娜体" panose="00020600040101010101" charset="-122"/>
                <a:ea typeface="字体管家娜娜体" panose="00020600040101010101" charset="-122"/>
              </a:rPr>
              <a:t>?.......</a:t>
            </a:r>
            <a:endParaRPr lang="en-US" altLang="zh-CN" dirty="0">
              <a:latin typeface="字体管家娜娜体" panose="00020600040101010101" charset="-122"/>
              <a:ea typeface="字体管家娜娜体" panose="00020600040101010101" charset="-122"/>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s_1"/>
          <p:cNvSpPr txBox="1">
            <a:spLocks noChangeArrowheads="1"/>
          </p:cNvSpPr>
          <p:nvPr>
            <p:custDataLst>
              <p:tags r:id="rId1"/>
            </p:custDataLst>
          </p:nvPr>
        </p:nvSpPr>
        <p:spPr bwMode="auto">
          <a:xfrm>
            <a:off x="718185" y="227330"/>
            <a:ext cx="5572760"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zh-CN" altLang="en-US" sz="5400" b="1" dirty="0">
                <a:solidFill>
                  <a:schemeClr val="accent2"/>
                </a:solidFill>
                <a:latin typeface="刘德华字体叶根友仿08" panose="02010601030101010101" charset="-122"/>
                <a:ea typeface="刘德华字体叶根友仿08" panose="02010601030101010101" charset="-122"/>
                <a:cs typeface="+mj-cs"/>
              </a:rPr>
              <a:t>南京医科大学</a:t>
            </a:r>
            <a:endParaRPr lang="zh-CN" altLang="en-US" sz="5400" b="1" dirty="0">
              <a:solidFill>
                <a:schemeClr val="accent2"/>
              </a:solidFill>
              <a:latin typeface="刘德华字体叶根友仿08" panose="02010601030101010101" charset="-122"/>
              <a:ea typeface="刘德华字体叶根友仿08" panose="02010601030101010101" charset="-122"/>
              <a:cs typeface="+mj-cs"/>
            </a:endParaRPr>
          </a:p>
        </p:txBody>
      </p:sp>
      <p:pic>
        <p:nvPicPr>
          <p:cNvPr id="3" name="图片 2" descr="t 214"/>
          <p:cNvPicPr>
            <a:picLocks noChangeAspect="1"/>
          </p:cNvPicPr>
          <p:nvPr/>
        </p:nvPicPr>
        <p:blipFill>
          <a:blip r:embed="rId2"/>
          <a:stretch>
            <a:fillRect/>
          </a:stretch>
        </p:blipFill>
        <p:spPr>
          <a:xfrm>
            <a:off x="25400" y="890270"/>
            <a:ext cx="6667500" cy="4413885"/>
          </a:xfrm>
          <a:prstGeom prst="horizontalScroll">
            <a:avLst/>
          </a:prstGeom>
          <a:solidFill>
            <a:schemeClr val="lt1"/>
          </a:solidFill>
        </p:spPr>
      </p:pic>
      <p:pic>
        <p:nvPicPr>
          <p:cNvPr id="4" name="图片 3" descr="t 231"/>
          <p:cNvPicPr>
            <a:picLocks noChangeAspect="1"/>
          </p:cNvPicPr>
          <p:nvPr/>
        </p:nvPicPr>
        <p:blipFill>
          <a:blip r:embed="rId3"/>
          <a:srcRect b="38335"/>
          <a:stretch>
            <a:fillRect/>
          </a:stretch>
        </p:blipFill>
        <p:spPr>
          <a:xfrm>
            <a:off x="7421245" y="227330"/>
            <a:ext cx="4550410" cy="2779395"/>
          </a:xfrm>
          <a:prstGeom prst="teardrop">
            <a:avLst/>
          </a:prstGeom>
        </p:spPr>
      </p:pic>
      <p:pic>
        <p:nvPicPr>
          <p:cNvPr id="5" name="图片 4" descr="t 216"/>
          <p:cNvPicPr>
            <a:picLocks noChangeAspect="1"/>
          </p:cNvPicPr>
          <p:nvPr/>
        </p:nvPicPr>
        <p:blipFill>
          <a:blip r:embed="rId4"/>
          <a:srcRect l="-8761" t="-3669" r="-4807"/>
          <a:stretch>
            <a:fillRect/>
          </a:stretch>
        </p:blipFill>
        <p:spPr>
          <a:xfrm>
            <a:off x="6290945" y="2636520"/>
            <a:ext cx="5926455" cy="4485005"/>
          </a:xfrm>
          <a:prstGeom prst="cloud">
            <a:avLst/>
          </a:prstGeom>
        </p:spPr>
      </p:pic>
    </p:spTree>
    <p:custDataLst>
      <p:tags r:id="rId5"/>
    </p:custDataLst>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s_1"/>
          <p:cNvSpPr txBox="1">
            <a:spLocks noChangeArrowheads="1"/>
          </p:cNvSpPr>
          <p:nvPr>
            <p:custDataLst>
              <p:tags r:id="rId1"/>
            </p:custDataLst>
          </p:nvPr>
        </p:nvSpPr>
        <p:spPr bwMode="auto">
          <a:xfrm>
            <a:off x="-6985" y="15240"/>
            <a:ext cx="5205095" cy="107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fontScale="525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zh-CN" altLang="en-US" sz="5400" b="1" dirty="0" smtClean="0">
                <a:solidFill>
                  <a:schemeClr val="accent2"/>
                </a:solidFill>
                <a:latin typeface="刘德华字体叶根友仿08" panose="02010601030101010101" charset="-122"/>
                <a:ea typeface="刘德华字体叶根友仿08" panose="02010601030101010101" charset="-122"/>
                <a:cs typeface="+mj-cs"/>
              </a:rPr>
              <a:t>学校实验室及附属医院参观</a:t>
            </a:r>
            <a:endParaRPr lang="zh-CN" altLang="en-US" sz="5400" b="1" dirty="0" smtClean="0">
              <a:solidFill>
                <a:schemeClr val="accent2"/>
              </a:solidFill>
              <a:latin typeface="刘德华字体叶根友仿08" panose="02010601030101010101" charset="-122"/>
              <a:ea typeface="刘德华字体叶根友仿08" panose="02010601030101010101" charset="-122"/>
              <a:cs typeface="+mj-cs"/>
            </a:endParaRPr>
          </a:p>
        </p:txBody>
      </p:sp>
      <p:pic>
        <p:nvPicPr>
          <p:cNvPr id="6" name="图片 5" descr="t 234"/>
          <p:cNvPicPr>
            <a:picLocks noChangeAspect="1"/>
          </p:cNvPicPr>
          <p:nvPr/>
        </p:nvPicPr>
        <p:blipFill>
          <a:blip r:embed="rId2"/>
          <a:srcRect l="-3013" t="19163" r="964"/>
          <a:stretch>
            <a:fillRect/>
          </a:stretch>
        </p:blipFill>
        <p:spPr>
          <a:xfrm>
            <a:off x="7756525" y="15240"/>
            <a:ext cx="4194175" cy="3337560"/>
          </a:xfrm>
          <a:prstGeom prst="cloud">
            <a:avLst/>
          </a:prstGeom>
        </p:spPr>
      </p:pic>
      <p:pic>
        <p:nvPicPr>
          <p:cNvPr id="7" name="图片 6" descr="t 238"/>
          <p:cNvPicPr>
            <a:picLocks noChangeAspect="1"/>
          </p:cNvPicPr>
          <p:nvPr/>
        </p:nvPicPr>
        <p:blipFill>
          <a:blip r:embed="rId3"/>
          <a:stretch>
            <a:fillRect/>
          </a:stretch>
        </p:blipFill>
        <p:spPr>
          <a:xfrm>
            <a:off x="-6985" y="3352800"/>
            <a:ext cx="3557905" cy="3488690"/>
          </a:xfrm>
          <a:prstGeom prst="flowChartMagneticTape">
            <a:avLst/>
          </a:prstGeom>
          <a:ln>
            <a:solidFill>
              <a:schemeClr val="accent1"/>
            </a:solidFill>
          </a:ln>
        </p:spPr>
      </p:pic>
      <p:pic>
        <p:nvPicPr>
          <p:cNvPr id="9" name="图片 8" descr="t 241"/>
          <p:cNvPicPr>
            <a:picLocks noChangeAspect="1"/>
          </p:cNvPicPr>
          <p:nvPr/>
        </p:nvPicPr>
        <p:blipFill>
          <a:blip r:embed="rId4"/>
          <a:stretch>
            <a:fillRect/>
          </a:stretch>
        </p:blipFill>
        <p:spPr>
          <a:xfrm>
            <a:off x="3909695" y="2774950"/>
            <a:ext cx="4158615" cy="2960370"/>
          </a:xfrm>
          <a:prstGeom prst="doubleWave">
            <a:avLst/>
          </a:prstGeom>
        </p:spPr>
      </p:pic>
      <p:pic>
        <p:nvPicPr>
          <p:cNvPr id="10" name="图片 9" descr="t 244"/>
          <p:cNvPicPr>
            <a:picLocks noChangeAspect="1"/>
          </p:cNvPicPr>
          <p:nvPr/>
        </p:nvPicPr>
        <p:blipFill>
          <a:blip r:embed="rId5"/>
          <a:stretch>
            <a:fillRect/>
          </a:stretch>
        </p:blipFill>
        <p:spPr>
          <a:xfrm>
            <a:off x="8068310" y="3352800"/>
            <a:ext cx="4075430" cy="3077210"/>
          </a:xfrm>
          <a:prstGeom prst="cloudCallout">
            <a:avLst/>
          </a:prstGeom>
        </p:spPr>
      </p:pic>
      <p:pic>
        <p:nvPicPr>
          <p:cNvPr id="11" name="图片 10" descr="t 242"/>
          <p:cNvPicPr>
            <a:picLocks noChangeAspect="1"/>
          </p:cNvPicPr>
          <p:nvPr/>
        </p:nvPicPr>
        <p:blipFill>
          <a:blip r:embed="rId6"/>
          <a:stretch>
            <a:fillRect/>
          </a:stretch>
        </p:blipFill>
        <p:spPr>
          <a:xfrm>
            <a:off x="-6350" y="770890"/>
            <a:ext cx="4260850" cy="2301240"/>
          </a:xfrm>
          <a:prstGeom prst="wedgeEllipseCallout">
            <a:avLst/>
          </a:prstGeom>
        </p:spPr>
      </p:pic>
    </p:spTree>
    <p:custDataLst>
      <p:tags r:id="rId7"/>
    </p:custDataLst>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366788" y="2345905"/>
            <a:ext cx="4858592" cy="499662"/>
            <a:chOff x="1366788" y="2345905"/>
            <a:chExt cx="4858592" cy="499662"/>
          </a:xfrm>
        </p:grpSpPr>
        <p:sp>
          <p:nvSpPr>
            <p:cNvPr id="9218" name="MH_Entry_1"/>
            <p:cNvSpPr>
              <a:spLocks noChangeArrowheads="1"/>
            </p:cNvSpPr>
            <p:nvPr>
              <p:custDataLst>
                <p:tags r:id="rId2"/>
              </p:custDataLst>
            </p:nvPr>
          </p:nvSpPr>
          <p:spPr bwMode="auto">
            <a:xfrm>
              <a:off x="1366788" y="2345905"/>
              <a:ext cx="4858592" cy="499662"/>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en-US" altLang="zh-CN" sz="2000" dirty="0">
                  <a:solidFill>
                    <a:schemeClr val="bg1"/>
                  </a:solidFill>
                  <a:latin typeface="+mn-lt"/>
                  <a:ea typeface="+mn-ea"/>
                </a:rPr>
                <a:t>“</a:t>
              </a:r>
              <a:r>
                <a:rPr lang="zh-CN" altLang="en-US" sz="2000" dirty="0">
                  <a:solidFill>
                    <a:schemeClr val="bg1"/>
                  </a:solidFill>
                  <a:latin typeface="+mn-lt"/>
                  <a:ea typeface="+mn-ea"/>
                </a:rPr>
                <a:t>名师出高徒，劣师出歹徒</a:t>
              </a:r>
              <a:r>
                <a:rPr lang="en-US" altLang="zh-CN" sz="2000" dirty="0">
                  <a:solidFill>
                    <a:schemeClr val="bg1"/>
                  </a:solidFill>
                  <a:latin typeface="+mn-lt"/>
                  <a:ea typeface="+mn-ea"/>
                </a:rPr>
                <a:t>”</a:t>
              </a:r>
              <a:endParaRPr lang="en-US" altLang="zh-CN" sz="2000" dirty="0">
                <a:solidFill>
                  <a:schemeClr val="bg1"/>
                </a:solidFill>
                <a:latin typeface="+mn-lt"/>
                <a:ea typeface="+mn-ea"/>
              </a:endParaRPr>
            </a:p>
          </p:txBody>
        </p:sp>
        <p:sp>
          <p:nvSpPr>
            <p:cNvPr id="9219" name="MH_Number_1"/>
            <p:cNvSpPr>
              <a:spLocks noChangeArrowheads="1"/>
            </p:cNvSpPr>
            <p:nvPr>
              <p:custDataLst>
                <p:tags r:id="rId3"/>
              </p:custDataLst>
            </p:nvPr>
          </p:nvSpPr>
          <p:spPr bwMode="auto">
            <a:xfrm>
              <a:off x="1399915" y="2373511"/>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a:solidFill>
                    <a:schemeClr val="accent1"/>
                  </a:solidFill>
                  <a:latin typeface="+mn-lt"/>
                  <a:ea typeface="+mn-ea"/>
                </a:rPr>
                <a:t>1</a:t>
              </a:r>
              <a:endParaRPr lang="zh-CN" altLang="en-US" sz="2800">
                <a:solidFill>
                  <a:schemeClr val="accent1"/>
                </a:solidFill>
                <a:latin typeface="+mn-lt"/>
                <a:ea typeface="+mn-ea"/>
              </a:endParaRPr>
            </a:p>
          </p:txBody>
        </p:sp>
      </p:grpSp>
      <p:grpSp>
        <p:nvGrpSpPr>
          <p:cNvPr id="10" name="组合 9"/>
          <p:cNvGrpSpPr/>
          <p:nvPr>
            <p:custDataLst>
              <p:tags r:id="rId4"/>
            </p:custDataLst>
          </p:nvPr>
        </p:nvGrpSpPr>
        <p:grpSpPr>
          <a:xfrm>
            <a:off x="6574155" y="2318385"/>
            <a:ext cx="4859655" cy="499745"/>
            <a:chOff x="6574056" y="2345905"/>
            <a:chExt cx="4859655" cy="688975"/>
          </a:xfrm>
        </p:grpSpPr>
        <p:sp>
          <p:nvSpPr>
            <p:cNvPr id="9224" name="MH_Entry_4"/>
            <p:cNvSpPr>
              <a:spLocks noChangeArrowheads="1"/>
            </p:cNvSpPr>
            <p:nvPr>
              <p:custDataLst>
                <p:tags r:id="rId5"/>
              </p:custDataLst>
            </p:nvPr>
          </p:nvSpPr>
          <p:spPr bwMode="auto">
            <a:xfrm>
              <a:off x="6574056" y="2345905"/>
              <a:ext cx="4859655" cy="688975"/>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fontScale="9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道德水准和修养  有无人格缺陷和精神缺陷</a:t>
              </a:r>
              <a:endParaRPr lang="zh-CN" altLang="en-US" sz="2000" dirty="0">
                <a:solidFill>
                  <a:schemeClr val="bg1"/>
                </a:solidFill>
                <a:latin typeface="+mn-lt"/>
                <a:ea typeface="+mn-ea"/>
              </a:endParaRPr>
            </a:p>
          </p:txBody>
        </p:sp>
        <p:sp>
          <p:nvSpPr>
            <p:cNvPr id="9225" name="MH_Number_4"/>
            <p:cNvSpPr>
              <a:spLocks noChangeArrowheads="1"/>
            </p:cNvSpPr>
            <p:nvPr>
              <p:custDataLst>
                <p:tags r:id="rId6"/>
              </p:custDataLst>
            </p:nvPr>
          </p:nvSpPr>
          <p:spPr bwMode="auto">
            <a:xfrm>
              <a:off x="6607183" y="2373511"/>
              <a:ext cx="445831" cy="444451"/>
            </a:xfrm>
            <a:prstGeom prst="ellipse">
              <a:avLst/>
            </a:prstGeom>
            <a:solidFill>
              <a:schemeClr val="bg1"/>
            </a:solidFill>
            <a:ln>
              <a:noFill/>
            </a:ln>
          </p:spPr>
          <p:txBody>
            <a:bodyPr lIns="0" tIns="0" rIns="0" bIns="0" anchor="ctr">
              <a:normAutofit fontScale="5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dirty="0">
                  <a:solidFill>
                    <a:schemeClr val="accent2"/>
                  </a:solidFill>
                  <a:latin typeface="+mn-lt"/>
                  <a:ea typeface="+mn-ea"/>
                </a:rPr>
                <a:t>4</a:t>
              </a:r>
              <a:endParaRPr lang="zh-CN" altLang="en-US" sz="2800" dirty="0">
                <a:solidFill>
                  <a:schemeClr val="accent2"/>
                </a:solidFill>
                <a:latin typeface="+mn-lt"/>
                <a:ea typeface="+mn-ea"/>
              </a:endParaRPr>
            </a:p>
          </p:txBody>
        </p:sp>
      </p:grpSp>
      <p:grpSp>
        <p:nvGrpSpPr>
          <p:cNvPr id="12" name="组合 11"/>
          <p:cNvGrpSpPr/>
          <p:nvPr>
            <p:custDataLst>
              <p:tags r:id="rId7"/>
            </p:custDataLst>
          </p:nvPr>
        </p:nvGrpSpPr>
        <p:grpSpPr>
          <a:xfrm>
            <a:off x="1366788" y="3516481"/>
            <a:ext cx="4859972" cy="496901"/>
            <a:chOff x="1366788" y="3516481"/>
            <a:chExt cx="4859972" cy="496901"/>
          </a:xfrm>
        </p:grpSpPr>
        <p:sp>
          <p:nvSpPr>
            <p:cNvPr id="9220" name="MH_Entry_2"/>
            <p:cNvSpPr>
              <a:spLocks noChangeArrowheads="1"/>
            </p:cNvSpPr>
            <p:nvPr>
              <p:custDataLst>
                <p:tags r:id="rId8"/>
              </p:custDataLst>
            </p:nvPr>
          </p:nvSpPr>
          <p:spPr bwMode="auto">
            <a:xfrm>
              <a:off x="1366788" y="3516481"/>
              <a:ext cx="4859972" cy="496901"/>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你所希望的专业及其前途</a:t>
              </a:r>
              <a:endParaRPr lang="zh-CN" altLang="en-US" sz="2000" dirty="0">
                <a:solidFill>
                  <a:schemeClr val="bg1"/>
                </a:solidFill>
                <a:latin typeface="+mn-lt"/>
                <a:ea typeface="+mn-ea"/>
              </a:endParaRPr>
            </a:p>
          </p:txBody>
        </p:sp>
        <p:sp>
          <p:nvSpPr>
            <p:cNvPr id="9221" name="MH_Number_2"/>
            <p:cNvSpPr>
              <a:spLocks noChangeArrowheads="1"/>
            </p:cNvSpPr>
            <p:nvPr>
              <p:custDataLst>
                <p:tags r:id="rId9"/>
              </p:custDataLst>
            </p:nvPr>
          </p:nvSpPr>
          <p:spPr bwMode="auto">
            <a:xfrm>
              <a:off x="1399915" y="3541326"/>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a:solidFill>
                    <a:schemeClr val="accent2"/>
                  </a:solidFill>
                  <a:latin typeface="+mn-lt"/>
                  <a:ea typeface="+mn-ea"/>
                </a:rPr>
                <a:t>2</a:t>
              </a:r>
              <a:endParaRPr lang="zh-CN" altLang="en-US" sz="2800">
                <a:solidFill>
                  <a:schemeClr val="accent2"/>
                </a:solidFill>
                <a:latin typeface="+mn-lt"/>
                <a:ea typeface="+mn-ea"/>
              </a:endParaRPr>
            </a:p>
          </p:txBody>
        </p:sp>
      </p:grpSp>
      <p:grpSp>
        <p:nvGrpSpPr>
          <p:cNvPr id="9" name="组合 8"/>
          <p:cNvGrpSpPr/>
          <p:nvPr>
            <p:custDataLst>
              <p:tags r:id="rId10"/>
            </p:custDataLst>
          </p:nvPr>
        </p:nvGrpSpPr>
        <p:grpSpPr>
          <a:xfrm>
            <a:off x="6574056" y="3516481"/>
            <a:ext cx="4858592" cy="496901"/>
            <a:chOff x="6574056" y="3516481"/>
            <a:chExt cx="4858592" cy="496901"/>
          </a:xfrm>
        </p:grpSpPr>
        <p:sp>
          <p:nvSpPr>
            <p:cNvPr id="9226" name="MH_Entry_5"/>
            <p:cNvSpPr>
              <a:spLocks noChangeArrowheads="1"/>
            </p:cNvSpPr>
            <p:nvPr>
              <p:custDataLst>
                <p:tags r:id="rId11"/>
              </p:custDataLst>
            </p:nvPr>
          </p:nvSpPr>
          <p:spPr bwMode="auto">
            <a:xfrm>
              <a:off x="6574056" y="3516481"/>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所属团队状况  发展趋势</a:t>
              </a:r>
              <a:endParaRPr lang="zh-CN" altLang="en-US" sz="2000" dirty="0">
                <a:solidFill>
                  <a:schemeClr val="bg1"/>
                </a:solidFill>
                <a:latin typeface="+mn-lt"/>
                <a:ea typeface="+mn-ea"/>
              </a:endParaRPr>
            </a:p>
          </p:txBody>
        </p:sp>
        <p:sp>
          <p:nvSpPr>
            <p:cNvPr id="9227" name="MH_Number_5"/>
            <p:cNvSpPr>
              <a:spLocks noChangeArrowheads="1"/>
            </p:cNvSpPr>
            <p:nvPr>
              <p:custDataLst>
                <p:tags r:id="rId12"/>
              </p:custDataLst>
            </p:nvPr>
          </p:nvSpPr>
          <p:spPr bwMode="auto">
            <a:xfrm>
              <a:off x="6607183" y="3541326"/>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dirty="0">
                  <a:solidFill>
                    <a:schemeClr val="accent1"/>
                  </a:solidFill>
                  <a:latin typeface="+mn-lt"/>
                  <a:ea typeface="+mn-ea"/>
                </a:rPr>
                <a:t>5</a:t>
              </a:r>
              <a:endParaRPr lang="zh-CN" altLang="en-US" sz="2800" dirty="0">
                <a:solidFill>
                  <a:schemeClr val="accent1"/>
                </a:solidFill>
                <a:latin typeface="+mn-lt"/>
                <a:ea typeface="+mn-ea"/>
              </a:endParaRPr>
            </a:p>
          </p:txBody>
        </p:sp>
      </p:grpSp>
      <p:grpSp>
        <p:nvGrpSpPr>
          <p:cNvPr id="11" name="组合 10"/>
          <p:cNvGrpSpPr/>
          <p:nvPr>
            <p:custDataLst>
              <p:tags r:id="rId13"/>
            </p:custDataLst>
          </p:nvPr>
        </p:nvGrpSpPr>
        <p:grpSpPr>
          <a:xfrm>
            <a:off x="1366788" y="4687057"/>
            <a:ext cx="4858385" cy="879475"/>
            <a:chOff x="1366788" y="4687057"/>
            <a:chExt cx="4858385" cy="879475"/>
          </a:xfrm>
        </p:grpSpPr>
        <p:sp>
          <p:nvSpPr>
            <p:cNvPr id="9222" name="MH_Entry_3"/>
            <p:cNvSpPr>
              <a:spLocks noChangeArrowheads="1"/>
            </p:cNvSpPr>
            <p:nvPr>
              <p:custDataLst>
                <p:tags r:id="rId14"/>
              </p:custDataLst>
            </p:nvPr>
          </p:nvSpPr>
          <p:spPr bwMode="auto">
            <a:xfrm>
              <a:off x="1366788" y="4687057"/>
              <a:ext cx="4858385" cy="879475"/>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学术造诣 科研和临床能力 年龄 教学的积极性 教学能力</a:t>
              </a:r>
              <a:endParaRPr lang="zh-CN" altLang="en-US" sz="2000" dirty="0">
                <a:solidFill>
                  <a:schemeClr val="bg1"/>
                </a:solidFill>
                <a:latin typeface="+mn-lt"/>
                <a:ea typeface="+mn-ea"/>
              </a:endParaRPr>
            </a:p>
          </p:txBody>
        </p:sp>
        <p:sp>
          <p:nvSpPr>
            <p:cNvPr id="9223" name="MH_Number_3"/>
            <p:cNvSpPr>
              <a:spLocks noChangeArrowheads="1"/>
            </p:cNvSpPr>
            <p:nvPr>
              <p:custDataLst>
                <p:tags r:id="rId15"/>
              </p:custDataLst>
            </p:nvPr>
          </p:nvSpPr>
          <p:spPr bwMode="auto">
            <a:xfrm>
              <a:off x="1399915" y="4711903"/>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a:solidFill>
                    <a:schemeClr val="accent1"/>
                  </a:solidFill>
                  <a:latin typeface="+mn-lt"/>
                  <a:ea typeface="+mn-ea"/>
                </a:rPr>
                <a:t>3</a:t>
              </a:r>
              <a:endParaRPr lang="zh-CN" altLang="en-US" sz="2800">
                <a:solidFill>
                  <a:schemeClr val="accent1"/>
                </a:solidFill>
                <a:latin typeface="+mn-lt"/>
                <a:ea typeface="+mn-ea"/>
              </a:endParaRPr>
            </a:p>
          </p:txBody>
        </p:sp>
      </p:grpSp>
      <p:grpSp>
        <p:nvGrpSpPr>
          <p:cNvPr id="8" name="组合 7"/>
          <p:cNvGrpSpPr/>
          <p:nvPr>
            <p:custDataLst>
              <p:tags r:id="rId16"/>
            </p:custDataLst>
          </p:nvPr>
        </p:nvGrpSpPr>
        <p:grpSpPr>
          <a:xfrm>
            <a:off x="6574056" y="4683661"/>
            <a:ext cx="4859972" cy="499662"/>
            <a:chOff x="6574056" y="4684296"/>
            <a:chExt cx="4859972" cy="499662"/>
          </a:xfrm>
        </p:grpSpPr>
        <p:sp>
          <p:nvSpPr>
            <p:cNvPr id="9228" name="MH_Entry_6"/>
            <p:cNvSpPr>
              <a:spLocks noChangeArrowheads="1"/>
            </p:cNvSpPr>
            <p:nvPr>
              <p:custDataLst>
                <p:tags r:id="rId17"/>
              </p:custDataLst>
            </p:nvPr>
          </p:nvSpPr>
          <p:spPr bwMode="auto">
            <a:xfrm>
              <a:off x="6574056" y="4684296"/>
              <a:ext cx="4859972" cy="499662"/>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a:r>
                <a:rPr lang="zh-CN" altLang="en-US" sz="2000" dirty="0">
                  <a:solidFill>
                    <a:schemeClr val="bg1"/>
                  </a:solidFill>
                  <a:latin typeface="+mn-lt"/>
                  <a:ea typeface="+mn-ea"/>
                </a:rPr>
                <a:t>承载职业抱负与前途</a:t>
              </a:r>
              <a:endParaRPr lang="zh-CN" altLang="en-US" sz="2000" dirty="0">
                <a:solidFill>
                  <a:schemeClr val="bg1"/>
                </a:solidFill>
                <a:latin typeface="+mn-lt"/>
                <a:ea typeface="+mn-ea"/>
              </a:endParaRPr>
            </a:p>
          </p:txBody>
        </p:sp>
        <p:sp>
          <p:nvSpPr>
            <p:cNvPr id="9229" name="MH_Number_6"/>
            <p:cNvSpPr>
              <a:spLocks noChangeArrowheads="1"/>
            </p:cNvSpPr>
            <p:nvPr>
              <p:custDataLst>
                <p:tags r:id="rId18"/>
              </p:custDataLst>
            </p:nvPr>
          </p:nvSpPr>
          <p:spPr bwMode="auto">
            <a:xfrm>
              <a:off x="6607183" y="4711902"/>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0030101010101" pitchFamily="49" charset="-122"/>
                </a:defRPr>
              </a:lvl1pPr>
              <a:lvl2pPr marL="742950" indent="-285750">
                <a:defRPr>
                  <a:solidFill>
                    <a:schemeClr val="tx1"/>
                  </a:solidFill>
                  <a:latin typeface="Arial" panose="020B0604020202020204" pitchFamily="34" charset="0"/>
                  <a:ea typeface="黑体" panose="02010600030101010101" pitchFamily="49" charset="-122"/>
                </a:defRPr>
              </a:lvl2pPr>
              <a:lvl3pPr marL="1143000" indent="-228600">
                <a:defRPr>
                  <a:solidFill>
                    <a:schemeClr val="tx1"/>
                  </a:solidFill>
                  <a:latin typeface="Arial" panose="020B0604020202020204" pitchFamily="34" charset="0"/>
                  <a:ea typeface="黑体" panose="02010600030101010101" pitchFamily="49" charset="-122"/>
                </a:defRPr>
              </a:lvl3pPr>
              <a:lvl4pPr marL="1600200" indent="-228600">
                <a:defRPr>
                  <a:solidFill>
                    <a:schemeClr val="tx1"/>
                  </a:solidFill>
                  <a:latin typeface="Arial" panose="020B0604020202020204" pitchFamily="34" charset="0"/>
                  <a:ea typeface="黑体" panose="02010600030101010101" pitchFamily="49" charset="-122"/>
                </a:defRPr>
              </a:lvl4pPr>
              <a:lvl5pPr marL="2057400" indent="-228600">
                <a:defRPr>
                  <a:solidFill>
                    <a:schemeClr val="tx1"/>
                  </a:solidFill>
                  <a:latin typeface="Arial" panose="020B0604020202020204" pitchFamily="34" charset="0"/>
                  <a:ea typeface="黑体" panose="0201060003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0030101010101" pitchFamily="49" charset="-122"/>
                </a:defRPr>
              </a:lvl9pPr>
            </a:lstStyle>
            <a:p>
              <a:pPr algn="ctr" eaLnBrk="1" hangingPunct="1"/>
              <a:r>
                <a:rPr lang="en-US" sz="2800">
                  <a:solidFill>
                    <a:schemeClr val="accent2"/>
                  </a:solidFill>
                  <a:latin typeface="+mn-lt"/>
                  <a:ea typeface="+mn-ea"/>
                </a:rPr>
                <a:t>6</a:t>
              </a:r>
              <a:endParaRPr lang="zh-CN" altLang="en-US" sz="2800">
                <a:solidFill>
                  <a:schemeClr val="accent2"/>
                </a:solidFill>
                <a:latin typeface="+mn-lt"/>
                <a:ea typeface="+mn-ea"/>
              </a:endParaRPr>
            </a:p>
          </p:txBody>
        </p:sp>
      </p:grpSp>
      <p:sp>
        <p:nvSpPr>
          <p:cNvPr id="27" name="MH_Others_1"/>
          <p:cNvSpPr txBox="1">
            <a:spLocks noChangeArrowheads="1"/>
          </p:cNvSpPr>
          <p:nvPr>
            <p:custDataLst>
              <p:tags r:id="rId19"/>
            </p:custDataLst>
          </p:nvPr>
        </p:nvSpPr>
        <p:spPr bwMode="auto">
          <a:xfrm>
            <a:off x="4093200" y="1004400"/>
            <a:ext cx="40032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fontScale="825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zh-CN" altLang="en-US" sz="5400" b="1" dirty="0">
                <a:solidFill>
                  <a:schemeClr val="accent2"/>
                </a:solidFill>
                <a:latin typeface="+mj-lt"/>
                <a:ea typeface="+mj-ea"/>
                <a:cs typeface="+mj-cs"/>
              </a:rPr>
              <a:t>如何选择导师</a:t>
            </a:r>
            <a:r>
              <a:rPr lang="en-US" altLang="zh-CN" sz="5400" b="1" dirty="0">
                <a:solidFill>
                  <a:schemeClr val="accent2"/>
                </a:solidFill>
                <a:latin typeface="+mj-lt"/>
                <a:ea typeface="+mj-ea"/>
                <a:cs typeface="+mj-cs"/>
              </a:rPr>
              <a:t>?</a:t>
            </a:r>
            <a:endParaRPr lang="en-US" altLang="zh-CN" sz="5400" b="1" dirty="0">
              <a:solidFill>
                <a:schemeClr val="accent2"/>
              </a:solidFill>
              <a:latin typeface="+mj-lt"/>
              <a:ea typeface="+mj-ea"/>
              <a:cs typeface="+mj-cs"/>
            </a:endParaRPr>
          </a:p>
        </p:txBody>
      </p:sp>
    </p:spTree>
    <p:custDataLst>
      <p:tags r:id="rId20"/>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332"/>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12.xml><?xml version="1.0" encoding="utf-8"?>
<p:tagLst xmlns:p="http://schemas.openxmlformats.org/presentationml/2006/main">
  <p:tag name="KSO_WM_TEMPLATE_CATEGORY" val="custom"/>
  <p:tag name="KSO_WM_TEMPLATE_INDEX" val="160332"/>
  <p:tag name="KSO_WM_TAG_VERSION" val="1.0"/>
  <p:tag name="KSO_WM_SLIDE_ID" val="custom16033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13.xml><?xml version="1.0" encoding="utf-8"?>
<p:tagLst xmlns:p="http://schemas.openxmlformats.org/presentationml/2006/main">
  <p:tag name="KSO_WM_TAG_VERSION" val="1.0"/>
  <p:tag name="KSO_WM_BEAUTIFY_FLAG" val="#wm#"/>
  <p:tag name="KSO_WM_UNIT_TYPE" val="i"/>
  <p:tag name="KSO_WM_UNIT_ID" val="custom160332_2*i*0"/>
  <p:tag name="KSO_WM_TEMPLATE_CATEGORY" val="custom"/>
  <p:tag name="KSO_WM_TEMPLATE_INDEX" val="160332"/>
  <p:tag name="KSO_WM_UNIT_INDEX" val="0"/>
</p:tagLst>
</file>

<file path=ppt/tags/tag14.xml><?xml version="1.0" encoding="utf-8"?>
<p:tagLst xmlns:p="http://schemas.openxmlformats.org/presentationml/2006/main">
  <p:tag name="KSO_WM_TAG_VERSION" val="1.0"/>
  <p:tag name="KSO_WM_BEAUTIFY_FLAG" val="#wm#"/>
  <p:tag name="KSO_WM_UNIT_TYPE" val="i"/>
  <p:tag name="KSO_WM_UNIT_ID" val="custom160332_2*i*1"/>
  <p:tag name="KSO_WM_TEMPLATE_CATEGORY" val="custom"/>
  <p:tag name="KSO_WM_TEMPLATE_INDEX" val="160332"/>
  <p:tag name="KSO_WM_UNIT_INDEX"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p="http://schemas.openxmlformats.org/presentationml/2006/main">
  <p:tag name="KSO_WM_TEMPLATE_CATEGORY" val="custom"/>
  <p:tag name="KSO_WM_TEMPLATE_INDEX" val="160332"/>
  <p:tag name="KSO_WM_TAG_VERSION" val="1.0"/>
  <p:tag name="KSO_WM_SLIDE_ID" val="custom160332_2"/>
  <p:tag name="KSO_WM_SLIDE_INDEX" val="2"/>
  <p:tag name="KSO_WM_SLIDE_ITEM_CNT" val="1"/>
  <p:tag name="KSO_WM_SLIDE_LAYOUT" val="a_f"/>
  <p:tag name="KSO_WM_SLIDE_LAYOUT_CNT" val="1_1"/>
  <p:tag name="KSO_WM_SLIDE_TYPE" val="text"/>
  <p:tag name="KSO_WM_BEAUTIFY_FLAG" val="#wm#"/>
  <p:tag name="KSO_WM_SLIDE_POSITION" val="134*131"/>
  <p:tag name="KSO_WM_SLIDE_SIZE" val="780*359"/>
</p:tagLst>
</file>

<file path=ppt/tags/tag17.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EMPLATE_CATEGORY" val="custom"/>
  <p:tag name="KSO_WM_TEMPLATE_INDEX" val="160332"/>
  <p:tag name="KSO_WM_TAG_VERSION" val="1.0"/>
  <p:tag name="KSO_WM_SLIDE_ID" val="custom160332_3"/>
  <p:tag name="KSO_WM_SLIDE_INDEX" val="3"/>
  <p:tag name="KSO_WM_SLIDE_ITEM_CNT" val="2"/>
  <p:tag name="KSO_WM_SLIDE_LAYOUT" val="a_f"/>
  <p:tag name="KSO_WM_SLIDE_LAYOUT_CNT" val="1_2"/>
  <p:tag name="KSO_WM_SLIDE_TYPE" val="text"/>
  <p:tag name="KSO_WM_BEAUTIFY_FLAG" val="#wm#"/>
  <p:tag name="KSO_WM_SLIDE_POSITION" val="53*99"/>
  <p:tag name="KSO_WM_SLIDE_SIZE" val="834*399"/>
</p:tagLst>
</file>

<file path=ppt/tags/tag2.xml><?xml version="1.0" encoding="utf-8"?>
<p:tagLst xmlns:p="http://schemas.openxmlformats.org/presentationml/2006/main">
  <p:tag name="KSO_WM_TAG_VERSION" val="1.0"/>
  <p:tag name="KSO_WM_TEMPLATE_CATEGORY" val="custom"/>
  <p:tag name="KSO_WM_TEMPLATE_INDEX" val="160332"/>
</p:tagLst>
</file>

<file path=ppt/tags/tag20.xml><?xml version="1.0" encoding="utf-8"?>
<p:tagLst xmlns:p="http://schemas.openxmlformats.org/presentationml/2006/main">
  <p:tag name="KSO_WM_TAG_VERSION" val="1.0"/>
  <p:tag name="KSO_WM_BEAUTIFY_FLAG" val="#wm#"/>
  <p:tag name="KSO_WM_UNIT_TYPE" val="i"/>
  <p:tag name="KSO_WM_UNIT_ID" val="custom160332_28*i*0"/>
  <p:tag name="KSO_WM_TEMPLATE_CATEGORY" val="custom"/>
  <p:tag name="KSO_WM_TEMPLATE_INDEX" val="160332"/>
  <p:tag name="KSO_WM_UNIT_INDEX" val="0"/>
</p:tagLst>
</file>

<file path=ppt/tags/tag21.xml><?xml version="1.0" encoding="utf-8"?>
<p:tagLst xmlns:p="http://schemas.openxmlformats.org/presentationml/2006/main">
  <p:tag name="KSO_WM_TAG_VERSION" val="1.0"/>
  <p:tag name="KSO_WM_BEAUTIFY_FLAG" val="#wm#"/>
  <p:tag name="KSO_WM_UNIT_TYPE" val="i"/>
  <p:tag name="KSO_WM_UNIT_ID" val="custom160332_28*i*1"/>
  <p:tag name="KSO_WM_TEMPLATE_CATEGORY" val="custom"/>
  <p:tag name="KSO_WM_TEMPLATE_INDEX" val="160332"/>
  <p:tag name="KSO_WM_UNIT_INDEX" val="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28*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d"/>
  <p:tag name="KSO_WM_UNIT_INDEX" val="1"/>
  <p:tag name="KSO_WM_UNIT_ID" val="custom160332_28*d*1"/>
  <p:tag name="KSO_WM_UNIT_CLEAR" val="0"/>
  <p:tag name="KSO_WM_UNIT_LAYERLEVEL" val="1"/>
  <p:tag name="KSO_WM_UNIT_VALUE" val="1223*997"/>
  <p:tag name="KSO_WM_UNIT_HIGHLIGHT" val="0"/>
  <p:tag name="KSO_WM_UNIT_COMPATIBLE" val="0"/>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28*f*1"/>
  <p:tag name="KSO_WM_UNIT_CLEAR" val="1"/>
  <p:tag name="KSO_WM_UNIT_LAYERLEVEL" val="1"/>
  <p:tag name="KSO_WM_UNIT_VALUE" val="221"/>
  <p:tag name="KSO_WM_UNIT_HIGHLIGHT" val="0"/>
  <p:tag name="KSO_WM_UNIT_COMPATIBLE" val="0"/>
  <p:tag name="KSO_WM_UNIT_PRESET_TEXT_INDEX" val="5"/>
  <p:tag name="KSO_WM_UNIT_PRESET_TEXT_LEN" val="232"/>
</p:tagLst>
</file>

<file path=ppt/tags/tag25.xml><?xml version="1.0" encoding="utf-8"?>
<p:tagLst xmlns:p="http://schemas.openxmlformats.org/presentationml/2006/main">
  <p:tag name="KSO_WM_TEMPLATE_CATEGORY" val="custom"/>
  <p:tag name="KSO_WM_TEMPLATE_INDEX" val="160332"/>
  <p:tag name="KSO_WM_TAG_VERSION" val="1.0"/>
  <p:tag name="KSO_WM_SLIDE_ID" val="custom160332_28"/>
  <p:tag name="KSO_WM_SLIDE_INDEX" val="28"/>
  <p:tag name="KSO_WM_SLIDE_ITEM_CNT" val="2"/>
  <p:tag name="KSO_WM_SLIDE_LAYOUT" val="a_f_d"/>
  <p:tag name="KSO_WM_SLIDE_LAYOUT_CNT" val="1_1_1"/>
  <p:tag name="KSO_WM_SLIDE_TYPE" val="text"/>
  <p:tag name="KSO_WM_BEAUTIFY_FLAG" val="#wm#"/>
  <p:tag name="KSO_WM_SLIDE_POSITION" val="142*128"/>
  <p:tag name="KSO_WM_SLIDE_SIZE" val="692*356"/>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6*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7.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9.xml><?xml version="1.0" encoding="utf-8"?>
<p:tagLst xmlns:p="http://schemas.openxmlformats.org/presentationml/2006/main">
  <p:tag name="KSO_WM_TEMPLATE_CATEGORY" val="custom"/>
  <p:tag name="KSO_WM_TEMPLATE_INDEX" val="160332"/>
  <p:tag name="KSO_WM_TAG_VERSION" val="1.0"/>
  <p:tag name="KSO_WM_SLIDE_ID" val="custom160332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a*1"/>
  <p:tag name="KSO_WM_UNIT_CLEAR" val="1"/>
  <p:tag name="KSO_WM_UNIT_LAYERLEVEL" val="1"/>
  <p:tag name="KSO_WM_UNIT_VALUE" val="39"/>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p="http://schemas.openxmlformats.org/presentationml/2006/main">
  <p:tag name="KSO_WM_TAG_VERSION" val="1.0"/>
  <p:tag name="KSO_WM_BEAUTIFY_FLAG" val="#wm#"/>
  <p:tag name="KSO_WM_UNIT_TYPE" val="i"/>
  <p:tag name="KSO_WM_UNIT_ID" val="custom160332_11*i*0"/>
  <p:tag name="KSO_WM_TEMPLATE_CATEGORY" val="custom"/>
  <p:tag name="KSO_WM_TEMPLATE_INDEX" val="160332"/>
  <p:tag name="KSO_WM_UNIT_INDEX" val="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1*l_h_f*1_1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1*l_i*1_1"/>
  <p:tag name="KSO_WM_UNIT_CLEAR" val="1"/>
  <p:tag name="KSO_WM_UNIT_LAYERLEVEL" val="1_1"/>
  <p:tag name="KSO_WM_DIAGRAM_GROUP_CODE" val="l1-1"/>
</p:tagLst>
</file>

<file path=ppt/tags/tag33.xml><?xml version="1.0" encoding="utf-8"?>
<p:tagLst xmlns:p="http://schemas.openxmlformats.org/presentationml/2006/main">
  <p:tag name="KSO_WM_TAG_VERSION" val="1.0"/>
  <p:tag name="KSO_WM_BEAUTIFY_FLAG" val="#wm#"/>
  <p:tag name="KSO_WM_UNIT_TYPE" val="i"/>
  <p:tag name="KSO_WM_UNIT_ID" val="custom160332_11*i*5"/>
  <p:tag name="KSO_WM_TEMPLATE_CATEGORY" val="custom"/>
  <p:tag name="KSO_WM_TEMPLATE_INDEX" val="160332"/>
  <p:tag name="KSO_WM_UNIT_INDEX" val="5"/>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1*l_h_f*1_2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1*l_i*1_2"/>
  <p:tag name="KSO_WM_UNIT_CLEAR" val="1"/>
  <p:tag name="KSO_WM_UNIT_LAYERLEVEL" val="1_1"/>
  <p:tag name="KSO_WM_DIAGRAM_GROUP_CODE" val="l1-1"/>
</p:tagLst>
</file>

<file path=ppt/tags/tag36.xml><?xml version="1.0" encoding="utf-8"?>
<p:tagLst xmlns:p="http://schemas.openxmlformats.org/presentationml/2006/main">
  <p:tag name="KSO_WM_TAG_VERSION" val="1.0"/>
  <p:tag name="KSO_WM_BEAUTIFY_FLAG" val="#wm#"/>
  <p:tag name="KSO_WM_UNIT_TYPE" val="i"/>
  <p:tag name="KSO_WM_UNIT_ID" val="custom160332_11*i*10"/>
  <p:tag name="KSO_WM_TEMPLATE_CATEGORY" val="custom"/>
  <p:tag name="KSO_WM_TEMPLATE_INDEX" val="160332"/>
  <p:tag name="KSO_WM_UNIT_INDEX" val="10"/>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1*l_h_f*1_3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1*l_i*1_3"/>
  <p:tag name="KSO_WM_UNIT_CLEAR" val="1"/>
  <p:tag name="KSO_WM_UNIT_LAYERLEVEL" val="1_1"/>
  <p:tag name="KSO_WM_DIAGRAM_GROUP_CODE" val="l1-1"/>
</p:tagLst>
</file>

<file path=ppt/tags/tag39.xml><?xml version="1.0" encoding="utf-8"?>
<p:tagLst xmlns:p="http://schemas.openxmlformats.org/presentationml/2006/main">
  <p:tag name="KSO_WM_TAG_VERSION" val="1.0"/>
  <p:tag name="KSO_WM_BEAUTIFY_FLAG" val="#wm#"/>
  <p:tag name="KSO_WM_UNIT_TYPE" val="i"/>
  <p:tag name="KSO_WM_UNIT_ID" val="custom160332_11*i*15"/>
  <p:tag name="KSO_WM_TEMPLATE_CATEGORY" val="custom"/>
  <p:tag name="KSO_WM_TEMPLATE_INDEX" val="160332"/>
  <p:tag name="KSO_WM_UNIT_INDEX" val="15"/>
</p:tagLst>
</file>

<file path=ppt/tags/tag4.xml><?xml version="1.0" encoding="utf-8"?>
<p:tagLst xmlns:p="http://schemas.openxmlformats.org/presentationml/2006/main">
  <p:tag name="KSO_WM_TEMPLATE_THUMBS_INDEX" val="1、9、12、15、19、25、29、30、31"/>
  <p:tag name="KSO_WM_TEMPLATE_CATEGORY" val="custom"/>
  <p:tag name="KSO_WM_TEMPLATE_INDEX" val="160332"/>
  <p:tag name="KSO_WM_TAG_VERSION" val="1.0"/>
  <p:tag name="KSO_WM_SLIDE_ID" val="custom160332_1"/>
  <p:tag name="KSO_WM_SLIDE_INDEX" val="1"/>
  <p:tag name="KSO_WM_SLIDE_ITEM_CNT" val="2"/>
  <p:tag name="KSO_WM_SLIDE_LAYOUT" val="a_b"/>
  <p:tag name="KSO_WM_SLIDE_LAYOUT_CNT" val="1_1"/>
  <p:tag name="KSO_WM_SLIDE_TYPE" val="title"/>
  <p:tag name="KSO_WM_BEAUTIFY_FLAG" val="#wm#"/>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1*l_h_f*1_4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1*l_i*1_4"/>
  <p:tag name="KSO_WM_UNIT_CLEAR" val="1"/>
  <p:tag name="KSO_WM_UNIT_LAYERLEVEL" val="1_1"/>
  <p:tag name="KSO_WM_DIAGRAM_GROUP_CODE" val="l1-1"/>
</p:tagLst>
</file>

<file path=ppt/tags/tag42.xml><?xml version="1.0" encoding="utf-8"?>
<p:tagLst xmlns:p="http://schemas.openxmlformats.org/presentationml/2006/main">
  <p:tag name="KSO_WM_TAG_VERSION" val="1.0"/>
  <p:tag name="KSO_WM_BEAUTIFY_FLAG" val="#wm#"/>
  <p:tag name="KSO_WM_UNIT_TYPE" val="i"/>
  <p:tag name="KSO_WM_UNIT_ID" val="custom160332_11*i*20"/>
  <p:tag name="KSO_WM_TEMPLATE_CATEGORY" val="custom"/>
  <p:tag name="KSO_WM_TEMPLATE_INDEX" val="160332"/>
  <p:tag name="KSO_WM_UNIT_INDEX" val="20"/>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5_1"/>
  <p:tag name="KSO_WM_UNIT_ID" val="custom160332_11*l_h_f*1_5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1*l_i*1_5"/>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UNIT_TYPE" val="i"/>
  <p:tag name="KSO_WM_UNIT_ID" val="custom160332_11*i*25"/>
  <p:tag name="KSO_WM_TEMPLATE_CATEGORY" val="custom"/>
  <p:tag name="KSO_WM_TEMPLATE_INDEX" val="160332"/>
  <p:tag name="KSO_WM_UNIT_INDEX" val="25"/>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6_1"/>
  <p:tag name="KSO_WM_UNIT_ID" val="custom160332_11*l_h_f*1_6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6"/>
  <p:tag name="KSO_WM_UNIT_ID" val="custom160332_11*l_i*1_6"/>
  <p:tag name="KSO_WM_UNIT_CLEAR" val="1"/>
  <p:tag name="KSO_WM_UNIT_LAYERLEVEL" val="1_1"/>
  <p:tag name="KSO_WM_DIAGRAM_GROUP_CODE" val="l1-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1*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49.xml><?xml version="1.0" encoding="utf-8"?>
<p:tagLst xmlns:p="http://schemas.openxmlformats.org/presentationml/2006/main">
  <p:tag name="KSO_WM_TEMPLATE_CATEGORY" val="custom"/>
  <p:tag name="KSO_WM_TEMPLATE_INDEX" val="160332"/>
  <p:tag name="KSO_WM_TAG_VERSION" val="1.0"/>
  <p:tag name="KSO_WM_SLIDE_ID" val="custom160332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d"/>
  <p:tag name="KSO_WM_UNIT_INDEX" val="1"/>
  <p:tag name="KSO_WM_UNIT_ID" val="custom160332_4*d*1"/>
  <p:tag name="KSO_WM_UNIT_CLEAR" val="0"/>
  <p:tag name="KSO_WM_UNIT_LAYERLEVEL" val="1"/>
  <p:tag name="KSO_WM_UNIT_VALUE" val="1500*1656"/>
  <p:tag name="KSO_WM_UNIT_HIGHLIGHT" val="0"/>
  <p:tag name="KSO_WM_UNIT_COMPATIBLE" val="0"/>
</p:tagLst>
</file>

<file path=ppt/tags/tag50.xml><?xml version="1.0" encoding="utf-8"?>
<p:tagLst xmlns:p="http://schemas.openxmlformats.org/presentationml/2006/main">
  <p:tag name="KSO_WM_TAG_VERSION" val="1.0"/>
  <p:tag name="KSO_WM_BEAUTIFY_FLAG" val="#wm#"/>
  <p:tag name="KSO_WM_UNIT_TYPE" val="i"/>
  <p:tag name="KSO_WM_UNIT_ID" val="custom160332_10*i*0"/>
  <p:tag name="KSO_WM_TEMPLATE_CATEGORY" val="custom"/>
  <p:tag name="KSO_WM_TEMPLATE_INDEX" val="160332"/>
  <p:tag name="KSO_WM_UNIT_INDEX" val="0"/>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0*l_h_f*1_1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0*l_i*1_1"/>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UNIT_TYPE" val="i"/>
  <p:tag name="KSO_WM_UNIT_ID" val="custom160332_10*i*5"/>
  <p:tag name="KSO_WM_TEMPLATE_CATEGORY" val="custom"/>
  <p:tag name="KSO_WM_TEMPLATE_INDEX" val="160332"/>
  <p:tag name="KSO_WM_UNIT_INDEX" val="5"/>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0*l_h_f*1_2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0*l_i*1_2"/>
  <p:tag name="KSO_WM_UNIT_CLEAR" val="1"/>
  <p:tag name="KSO_WM_UNIT_LAYERLEVEL" val="1_1"/>
  <p:tag name="KSO_WM_DIAGRAM_GROUP_CODE" val="l1-1"/>
</p:tagLst>
</file>

<file path=ppt/tags/tag56.xml><?xml version="1.0" encoding="utf-8"?>
<p:tagLst xmlns:p="http://schemas.openxmlformats.org/presentationml/2006/main">
  <p:tag name="KSO_WM_TAG_VERSION" val="1.0"/>
  <p:tag name="KSO_WM_BEAUTIFY_FLAG" val="#wm#"/>
  <p:tag name="KSO_WM_UNIT_TYPE" val="i"/>
  <p:tag name="KSO_WM_UNIT_ID" val="custom160332_10*i*10"/>
  <p:tag name="KSO_WM_TEMPLATE_CATEGORY" val="custom"/>
  <p:tag name="KSO_WM_TEMPLATE_INDEX" val="160332"/>
  <p:tag name="KSO_WM_UNIT_INDEX" val="10"/>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0*l_h_f*1_3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0*l_i*1_3"/>
  <p:tag name="KSO_WM_UNIT_CLEAR" val="1"/>
  <p:tag name="KSO_WM_UNIT_LAYERLEVEL" val="1_1"/>
  <p:tag name="KSO_WM_DIAGRAM_GROUP_CODE" val="l1-1"/>
</p:tagLst>
</file>

<file path=ppt/tags/tag59.xml><?xml version="1.0" encoding="utf-8"?>
<p:tagLst xmlns:p="http://schemas.openxmlformats.org/presentationml/2006/main">
  <p:tag name="KSO_WM_TAG_VERSION" val="1.0"/>
  <p:tag name="KSO_WM_BEAUTIFY_FLAG" val="#wm#"/>
  <p:tag name="KSO_WM_UNIT_TYPE" val="i"/>
  <p:tag name="KSO_WM_UNIT_ID" val="custom160332_10*i*15"/>
  <p:tag name="KSO_WM_TEMPLATE_CATEGORY" val="custom"/>
  <p:tag name="KSO_WM_TEMPLATE_INDEX" val="160332"/>
  <p:tag name="KSO_WM_UNIT_INDEX" val="15"/>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4*f*1"/>
  <p:tag name="KSO_WM_UNIT_CLEAR" val="1"/>
  <p:tag name="KSO_WM_UNIT_LAYERLEVEL" val="1"/>
  <p:tag name="KSO_WM_UNIT_VALUE" val="208"/>
  <p:tag name="KSO_WM_UNIT_HIGHLIGHT" val="0"/>
  <p:tag name="KSO_WM_UNIT_COMPATIBLE" val="0"/>
  <p:tag name="KSO_WM_UNIT_PRESET_TEXT_INDEX" val="5"/>
  <p:tag name="KSO_WM_UNIT_PRESET_TEXT_LEN" val="150"/>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0*l_h_f*1_4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0*l_i*1_4"/>
  <p:tag name="KSO_WM_UNIT_CLEAR" val="1"/>
  <p:tag name="KSO_WM_UNIT_LAYERLEVEL" val="1_1"/>
  <p:tag name="KSO_WM_DIAGRAM_GROUP_CODE" val="l1-1"/>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0*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63.xml><?xml version="1.0" encoding="utf-8"?>
<p:tagLst xmlns:p="http://schemas.openxmlformats.org/presentationml/2006/main">
  <p:tag name="KSO_WM_TEMPLATE_CATEGORY" val="custom"/>
  <p:tag name="KSO_WM_TEMPLATE_INDEX" val="160332"/>
  <p:tag name="KSO_WM_TAG_VERSION" val="1.0"/>
  <p:tag name="KSO_WM_SLIDE_ID" val="custom160332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30*l_i*1_1"/>
  <p:tag name="KSO_WM_UNIT_CLEAR" val="1"/>
  <p:tag name="KSO_WM_UNIT_LAYERLEVEL" val="1_1"/>
  <p:tag name="KSO_WM_DIAGRAM_GROUP_CODE" val="l1-4"/>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0*f*1"/>
  <p:tag name="KSO_WM_UNIT_CLEAR" val="1"/>
  <p:tag name="KSO_WM_UNIT_LAYERLEVEL" val="1"/>
  <p:tag name="KSO_WM_UNIT_VALUE" val="68"/>
  <p:tag name="KSO_WM_UNIT_HIGHLIGHT" val="0"/>
  <p:tag name="KSO_WM_UNIT_COMPATIBLE" val="0"/>
  <p:tag name="KSO_WM_UNIT_PRESET_TEXT_INDEX" val="4"/>
  <p:tag name="KSO_WM_UNIT_PRESET_TEXT_LEN" val="5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30*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30*l_i*1_2"/>
  <p:tag name="KSO_WM_UNIT_CLEAR" val="1"/>
  <p:tag name="KSO_WM_UNIT_LAYERLEVEL" val="1_1"/>
  <p:tag name="KSO_WM_DIAGRAM_GROUP_CODE" val="l1-4"/>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d"/>
  <p:tag name="KSO_WM_UNIT_INDEX" val="1_1_1"/>
  <p:tag name="KSO_WM_UNIT_ID" val="custom160332_30*l_h_d*1_1_1"/>
  <p:tag name="KSO_WM_UNIT_CLEAR" val="0"/>
  <p:tag name="KSO_WM_UNIT_LAYERLEVEL" val="1_1_1"/>
  <p:tag name="KSO_WM_UNIT_VALUE" val="448*631"/>
  <p:tag name="KSO_WM_UNIT_HIGHLIGHT" val="0"/>
  <p:tag name="KSO_WM_UNIT_COMPATIBLE" val="0"/>
  <p:tag name="KSO_WM_DIAGRAM_GROUP_CODE" val="l1-4"/>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d"/>
  <p:tag name="KSO_WM_UNIT_INDEX" val="1_2_1"/>
  <p:tag name="KSO_WM_UNIT_ID" val="custom160332_30*l_h_d*1_2_1"/>
  <p:tag name="KSO_WM_UNIT_CLEAR" val="0"/>
  <p:tag name="KSO_WM_UNIT_LAYERLEVEL" val="1_1_1"/>
  <p:tag name="KSO_WM_UNIT_VALUE" val="448*631"/>
  <p:tag name="KSO_WM_UNIT_HIGHLIGHT" val="0"/>
  <p:tag name="KSO_WM_UNIT_COMPATIBLE" val="0"/>
  <p:tag name="KSO_WM_DIAGRAM_GROUP_CODE" val="l1-4"/>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d"/>
  <p:tag name="KSO_WM_UNIT_INDEX" val="1_3_1"/>
  <p:tag name="KSO_WM_UNIT_ID" val="custom160332_30*l_h_d*1_3_1"/>
  <p:tag name="KSO_WM_UNIT_CLEAR" val="0"/>
  <p:tag name="KSO_WM_UNIT_LAYERLEVEL" val="1_1_1"/>
  <p:tag name="KSO_WM_UNIT_VALUE" val="448*631"/>
  <p:tag name="KSO_WM_UNIT_HIGHLIGHT" val="0"/>
  <p:tag name="KSO_WM_UNIT_COMPATIBLE" val="0"/>
  <p:tag name="KSO_WM_DIAGRAM_GROUP_CODE" val="l1-4"/>
</p:tagLst>
</file>

<file path=ppt/tags/tag71.xml><?xml version="1.0" encoding="utf-8"?>
<p:tagLst xmlns:p="http://schemas.openxmlformats.org/presentationml/2006/main">
  <p:tag name="KSO_WM_TEMPLATE_CATEGORY" val="custom"/>
  <p:tag name="KSO_WM_TEMPLATE_INDEX" val="160332"/>
  <p:tag name="KSO_WM_TAG_VERSION" val="1.0"/>
  <p:tag name="KSO_WM_SLIDE_ID" val="custom160332_30"/>
  <p:tag name="KSO_WM_SLIDE_INDEX" val="30"/>
  <p:tag name="KSO_WM_SLIDE_ITEM_CNT" val="4"/>
  <p:tag name="KSO_WM_SLIDE_LAYOUT" val="a_l_f"/>
  <p:tag name="KSO_WM_SLIDE_LAYOUT_CNT" val="1_1_1"/>
  <p:tag name="KSO_WM_SLIDE_TYPE" val="text"/>
  <p:tag name="KSO_WM_BEAUTIFY_FLAG" val="#wm#"/>
  <p:tag name="KSO_WM_SLIDE_POSITION" val="-2*-4"/>
  <p:tag name="KSO_WM_SLIDE_SIZE" val="963*545"/>
  <p:tag name="KSO_WM_DIAGRAM_GROUP_CODE" val="l1-4"/>
</p:tagLst>
</file>

<file path=ppt/tags/tag72.xml><?xml version="1.0" encoding="utf-8"?>
<p:tagLst xmlns:p="http://schemas.openxmlformats.org/presentationml/2006/main">
  <p:tag name="KSO_WM_TAG_VERSION" val="1.0"/>
  <p:tag name="KSO_WM_BEAUTIFY_FLAG" val="#wm#"/>
  <p:tag name="KSO_WM_UNIT_TYPE" val="i"/>
  <p:tag name="KSO_WM_UNIT_ID" val="custom160332_31*i*0"/>
  <p:tag name="KSO_WM_TEMPLATE_CATEGORY" val="custom"/>
  <p:tag name="KSO_WM_TEMPLATE_INDEX" val="160332"/>
  <p:tag name="KSO_WM_UNIT_INDEX" val="0"/>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31*b*1"/>
  <p:tag name="KSO_WM_UNIT_CLEAR" val="1"/>
  <p:tag name="KSO_WM_UNIT_LAYERLEVEL" val="1"/>
  <p:tag name="KSO_WM_UNIT_VALUE" val="4"/>
  <p:tag name="KSO_WM_UNIT_ISCONTENTSTITLE" val="0"/>
  <p:tag name="KSO_WM_UNIT_HIGHLIGHT" val="0"/>
  <p:tag name="KSO_WM_UNIT_COMPATIBLE" val="0"/>
  <p:tag name="KSO_WM_UNIT_PRESET_TEXT" val="Thank&#10;you"/>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31*a*1"/>
  <p:tag name="KSO_WM_UNIT_CLEAR" val="1"/>
  <p:tag name="KSO_WM_UNIT_LAYERLEVEL" val="1"/>
  <p:tag name="KSO_WM_UNIT_VALUE" val="1"/>
  <p:tag name="KSO_WM_UNIT_ISCONTENTSTITLE" val="0"/>
  <p:tag name="KSO_WM_UNIT_HIGHLIGHT" val="0"/>
  <p:tag name="KSO_WM_UNIT_COMPATIBLE" val="0"/>
  <p:tag name="KSO_WM_UNIT_PRESET_TEXT" val="End"/>
</p:tagLst>
</file>

<file path=ppt/tags/tag75.xml><?xml version="1.0" encoding="utf-8"?>
<p:tagLst xmlns:p="http://schemas.openxmlformats.org/presentationml/2006/main">
  <p:tag name="KSO_WM_TEMPLATE_CATEGORY" val="custom"/>
  <p:tag name="KSO_WM_TEMPLATE_INDEX" val="160332"/>
  <p:tag name="KSO_WM_TAG_VERSION" val="1.0"/>
  <p:tag name="KSO_WM_SLIDE_ID" val="custom160332_31"/>
  <p:tag name="KSO_WM_SLIDE_INDEX" val="31"/>
  <p:tag name="KSO_WM_SLIDE_ITEM_CNT" val="2"/>
  <p:tag name="KSO_WM_SLIDE_TYPE" val="endPage"/>
  <p:tag name="KSO_WM_BEAUTIFY_FLAG" val="#wm#"/>
  <p:tag name="KSO_WM_SLIDE_LAYOUT" val="a_b"/>
  <p:tag name="KSO_WM_SLIDE_LAYOUT_CNT" val="1_1"/>
</p:tagLst>
</file>

<file path=ppt/tags/tag8.xml><?xml version="1.0" encoding="utf-8"?>
<p:tagLst xmlns:p="http://schemas.openxmlformats.org/presentationml/2006/main">
  <p:tag name="KSO_WM_TEMPLATE_CATEGORY" val="custom"/>
  <p:tag name="KSO_WM_TEMPLATE_INDEX" val="160332"/>
  <p:tag name="KSO_WM_TAG_VERSION" val="1.0"/>
  <p:tag name="KSO_WM_SLIDE_ID" val="custom160332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d"/>
  <p:tag name="KSO_WM_UNIT_INDEX" val="1"/>
  <p:tag name="KSO_WM_UNIT_ID" val="custom160332_5*d*1"/>
  <p:tag name="KSO_WM_UNIT_CLEAR" val="0"/>
  <p:tag name="KSO_WM_UNIT_LAYERLEVEL" val="1"/>
  <p:tag name="KSO_WM_UNIT_VALUE" val="1261*2521"/>
  <p:tag name="KSO_WM_UNIT_HIGHLIGHT" val="0"/>
  <p:tag name="KSO_WM_UNIT_COMPATIBLE" val="0"/>
</p:tagLst>
</file>

<file path=ppt/theme/theme1.xml><?xml version="1.0" encoding="utf-8"?>
<a:theme xmlns:a="http://schemas.openxmlformats.org/drawingml/2006/main" name="A000120140530A99PPBG">
  <a:themeElements>
    <a:clrScheme name="自定义 1">
      <a:dk1>
        <a:sysClr val="windowText" lastClr="000000"/>
      </a:dk1>
      <a:lt1>
        <a:sysClr val="window" lastClr="FFFFFF"/>
      </a:lt1>
      <a:dk2>
        <a:srgbClr val="39302A"/>
      </a:dk2>
      <a:lt2>
        <a:srgbClr val="FFFFFF"/>
      </a:lt2>
      <a:accent1>
        <a:srgbClr val="F8931D"/>
      </a:accent1>
      <a:accent2>
        <a:srgbClr val="FFCA08"/>
      </a:accent2>
      <a:accent3>
        <a:srgbClr val="CE8D3E"/>
      </a:accent3>
      <a:accent4>
        <a:srgbClr val="EC7016"/>
      </a:accent4>
      <a:accent5>
        <a:srgbClr val="E64823"/>
      </a:accent5>
      <a:accent6>
        <a:srgbClr val="9C6A6A"/>
      </a:accent6>
      <a:hlink>
        <a:srgbClr val="2998E3"/>
      </a:hlink>
      <a:folHlink>
        <a:srgbClr val="7F723D"/>
      </a:folHlink>
    </a:clrScheme>
    <a:fontScheme name="自定义 15">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A000120140627A45PPBG</Template>
  <TotalTime>0</TotalTime>
  <Words>1111</Words>
  <Application>WPS 演示</Application>
  <PresentationFormat>宽屏</PresentationFormat>
  <Paragraphs>87</Paragraphs>
  <Slides>12</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微软雅黑</vt:lpstr>
      <vt:lpstr>Wingdings 2</vt:lpstr>
      <vt:lpstr>幼圆</vt:lpstr>
      <vt:lpstr>Calibri</vt:lpstr>
      <vt:lpstr>Baskerville Old Face</vt:lpstr>
      <vt:lpstr>黑体</vt:lpstr>
      <vt:lpstr>Arial Narrow</vt:lpstr>
      <vt:lpstr>字体管家娜娜体</vt:lpstr>
      <vt:lpstr>刘德华字体叶根友仿08</vt:lpstr>
      <vt:lpstr>A000120140530A99PPBG</vt:lpstr>
      <vt:lpstr>夏令营总结</vt:lpstr>
      <vt:lpstr>PowerPoint 演示文稿</vt:lpstr>
      <vt:lpstr>PowerPoint 演示文稿</vt:lpstr>
      <vt:lpstr>中山大学第二附属医院(孙逸仙纪念医院)</vt:lpstr>
      <vt:lpstr>学校参观</vt:lpstr>
      <vt:lpstr>录取攻略:</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fdsa</dc:title>
  <dc:creator>admin</dc:creator>
  <cp:lastModifiedBy>Administrator</cp:lastModifiedBy>
  <cp:revision>383</cp:revision>
  <dcterms:created xsi:type="dcterms:W3CDTF">2014-06-03T02:52:00Z</dcterms:created>
  <dcterms:modified xsi:type="dcterms:W3CDTF">2016-09-07T06:01:05Z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y fmtid="{D5CDD505-2E9C-101B-9397-08002B2CF9AE}" pid="3" name="name">
    <vt:lpwstr>金黄稻穗.pptx</vt:lpwstr>
  </property>
  <property fmtid="{D5CDD505-2E9C-101B-9397-08002B2CF9AE}" pid="4" name="fileid">
    <vt:lpwstr>861033</vt:lpwstr>
  </property>
  <property fmtid="{D5CDD505-2E9C-101B-9397-08002B2CF9AE}" pid="5" name="search_tags">
    <vt:lpwstr>PPT模板</vt:lpwstr>
  </property>
</Properties>
</file>