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0" r:id="rId4"/>
  </p:sldMasterIdLst>
  <p:notesMasterIdLst>
    <p:notesMasterId r:id="rId6"/>
  </p:notesMasterIdLst>
  <p:sldIdLst>
    <p:sldId id="262" r:id="rId5"/>
    <p:sldId id="256" r:id="rId7"/>
    <p:sldId id="285" r:id="rId8"/>
    <p:sldId id="286" r:id="rId9"/>
    <p:sldId id="314" r:id="rId10"/>
    <p:sldId id="288" r:id="rId11"/>
    <p:sldId id="264" r:id="rId12"/>
    <p:sldId id="265" r:id="rId13"/>
    <p:sldId id="279" r:id="rId14"/>
    <p:sldId id="266" r:id="rId15"/>
    <p:sldId id="271" r:id="rId16"/>
    <p:sldId id="315" r:id="rId17"/>
    <p:sldId id="317" r:id="rId18"/>
    <p:sldId id="318" r:id="rId19"/>
    <p:sldId id="273" r:id="rId20"/>
    <p:sldId id="277" r:id="rId21"/>
    <p:sldId id="283" r:id="rId22"/>
    <p:sldId id="284" r:id="rId23"/>
    <p:sldId id="321" r:id="rId24"/>
    <p:sldId id="25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5E40"/>
    <a:srgbClr val="BF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C2803-E06E-4EA4-B347-5D4C0589E0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2A6EA-494D-4A2D-85A4-52EAB07446F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image" Target="../media/image5.jpeg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image" Target="../media/image8.jpeg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2.jpeg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8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6" r="7244"/>
          <a:stretch>
            <a:fillRect/>
          </a:stretch>
        </p:blipFill>
        <p:spPr>
          <a:xfrm>
            <a:off x="0" y="-371476"/>
            <a:ext cx="4061552" cy="7229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574" y="1357312"/>
            <a:ext cx="7500939" cy="17811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574" y="3316288"/>
            <a:ext cx="7500939" cy="627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839559" y="561968"/>
            <a:ext cx="10512884" cy="56894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第单击此处编辑母版文本样式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8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6" r="7244"/>
          <a:stretch>
            <a:fillRect/>
          </a:stretch>
        </p:blipFill>
        <p:spPr>
          <a:xfrm>
            <a:off x="0" y="-371476"/>
            <a:ext cx="4061552" cy="7229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574" y="1357312"/>
            <a:ext cx="7500939" cy="17811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574" y="3316288"/>
            <a:ext cx="7500939" cy="627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92567"/>
            <a:ext cx="8809198" cy="16497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75224"/>
            <a:ext cx="8809198" cy="5892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  <p:sp>
        <p:nvSpPr>
          <p:cNvPr id="15" name="等腰三角形 14"/>
          <p:cNvSpPr/>
          <p:nvPr userDrawn="1">
            <p:custDataLst>
              <p:tags r:id="rId2"/>
            </p:custDataLst>
          </p:nvPr>
        </p:nvSpPr>
        <p:spPr>
          <a:xfrm rot="18210217">
            <a:off x="9156724" y="2845041"/>
            <a:ext cx="53571" cy="14605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760" kern="0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17" name="Straight Connector 13"/>
          <p:cNvCxnSpPr>
            <a:cxnSpLocks noChangeShapeType="1"/>
          </p:cNvCxnSpPr>
          <p:nvPr userDrawn="1">
            <p:custDataLst>
              <p:tags r:id="rId3"/>
            </p:custDataLst>
          </p:nvPr>
        </p:nvCxnSpPr>
        <p:spPr bwMode="auto">
          <a:xfrm flipH="1">
            <a:off x="-2" y="3716275"/>
            <a:ext cx="9686402" cy="0"/>
          </a:xfrm>
          <a:prstGeom prst="line">
            <a:avLst/>
          </a:prstGeom>
          <a:noFill/>
          <a:ln w="19050" cap="sq" algn="ctr">
            <a:solidFill>
              <a:schemeClr val="accent1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" name="组合 27"/>
          <p:cNvGrpSpPr/>
          <p:nvPr userDrawn="1"/>
        </p:nvGrpSpPr>
        <p:grpSpPr>
          <a:xfrm>
            <a:off x="9514122" y="1814268"/>
            <a:ext cx="1668742" cy="1960954"/>
            <a:chOff x="3927710" y="3745341"/>
            <a:chExt cx="1284701" cy="1509664"/>
          </a:xfrm>
        </p:grpSpPr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9233090">
              <a:off x="4575312" y="4057353"/>
              <a:ext cx="153306" cy="13231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9" name="等腰三角形 18"/>
            <p:cNvSpPr/>
            <p:nvPr userDrawn="1">
              <p:custDataLst>
                <p:tags r:id="rId5"/>
              </p:custDataLst>
            </p:nvPr>
          </p:nvSpPr>
          <p:spPr>
            <a:xfrm rot="15569576">
              <a:off x="4256975" y="4522173"/>
              <a:ext cx="228134" cy="197108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0" name="等腰三角形 19"/>
            <p:cNvSpPr/>
            <p:nvPr userDrawn="1">
              <p:custDataLst>
                <p:tags r:id="rId6"/>
              </p:custDataLst>
            </p:nvPr>
          </p:nvSpPr>
          <p:spPr>
            <a:xfrm rot="21371394">
              <a:off x="4009820" y="3745341"/>
              <a:ext cx="153306" cy="132318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1" name="等腰三角形 20"/>
            <p:cNvSpPr/>
            <p:nvPr userDrawn="1">
              <p:custDataLst>
                <p:tags r:id="rId7"/>
              </p:custDataLst>
            </p:nvPr>
          </p:nvSpPr>
          <p:spPr>
            <a:xfrm rot="12912161">
              <a:off x="4463218" y="4706570"/>
              <a:ext cx="542959" cy="469044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2" name="等腰三角形 21"/>
            <p:cNvSpPr/>
            <p:nvPr userDrawn="1">
              <p:custDataLst>
                <p:tags r:id="rId8"/>
              </p:custDataLst>
            </p:nvPr>
          </p:nvSpPr>
          <p:spPr>
            <a:xfrm rot="12912161">
              <a:off x="4387477" y="4671894"/>
              <a:ext cx="676190" cy="583111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3" name="椭圆 22"/>
            <p:cNvSpPr/>
            <p:nvPr userDrawn="1">
              <p:custDataLst>
                <p:tags r:id="rId9"/>
              </p:custDataLst>
            </p:nvPr>
          </p:nvSpPr>
          <p:spPr>
            <a:xfrm rot="9110320">
              <a:off x="5146708" y="4881777"/>
              <a:ext cx="65703" cy="66615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4" name="椭圆 23"/>
            <p:cNvSpPr/>
            <p:nvPr userDrawn="1">
              <p:custDataLst>
                <p:tags r:id="rId10"/>
              </p:custDataLst>
            </p:nvPr>
          </p:nvSpPr>
          <p:spPr>
            <a:xfrm rot="9110320">
              <a:off x="4520708" y="5171051"/>
              <a:ext cx="66615" cy="66615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5" name="椭圆 24"/>
            <p:cNvSpPr/>
            <p:nvPr userDrawn="1">
              <p:custDataLst>
                <p:tags r:id="rId11"/>
              </p:custDataLst>
            </p:nvPr>
          </p:nvSpPr>
          <p:spPr>
            <a:xfrm rot="9110320">
              <a:off x="4588235" y="4502162"/>
              <a:ext cx="65703" cy="66615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6" name="等腰三角形 25"/>
            <p:cNvSpPr/>
            <p:nvPr userDrawn="1">
              <p:custDataLst>
                <p:tags r:id="rId12"/>
              </p:custDataLst>
            </p:nvPr>
          </p:nvSpPr>
          <p:spPr>
            <a:xfrm rot="18210217">
              <a:off x="3922691" y="3945058"/>
              <a:ext cx="73003" cy="62965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7" name="等腰三角形 26"/>
            <p:cNvSpPr/>
            <p:nvPr userDrawn="1">
              <p:custDataLst>
                <p:tags r:id="rId13"/>
              </p:custDataLst>
            </p:nvPr>
          </p:nvSpPr>
          <p:spPr>
            <a:xfrm rot="8748521">
              <a:off x="3980619" y="4038265"/>
              <a:ext cx="73915" cy="6296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4800"/>
            <a:ext cx="10515600" cy="842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-1"/>
            <a:ext cx="12186116" cy="6861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4275" y="2318171"/>
            <a:ext cx="3226224" cy="2515417"/>
          </a:xfrm>
          <a:custGeom>
            <a:avLst/>
            <a:gdLst>
              <a:gd name="connsiteX0" fmla="*/ 0 w 7191902"/>
              <a:gd name="connsiteY0" fmla="*/ 2252972 h 2252972"/>
              <a:gd name="connsiteX1" fmla="*/ 3595951 w 7191902"/>
              <a:gd name="connsiteY1" fmla="*/ 0 h 2252972"/>
              <a:gd name="connsiteX2" fmla="*/ 7191902 w 7191902"/>
              <a:gd name="connsiteY2" fmla="*/ 2252972 h 2252972"/>
              <a:gd name="connsiteX3" fmla="*/ 0 w 7191902"/>
              <a:gd name="connsiteY3" fmla="*/ 2252972 h 2252972"/>
              <a:gd name="connsiteX0-1" fmla="*/ 0 w 7262241"/>
              <a:gd name="connsiteY0-2" fmla="*/ 2252972 h 2252972"/>
              <a:gd name="connsiteX1-3" fmla="*/ 3595951 w 7262241"/>
              <a:gd name="connsiteY1-4" fmla="*/ 0 h 2252972"/>
              <a:gd name="connsiteX2-5" fmla="*/ 7262241 w 7262241"/>
              <a:gd name="connsiteY2-6" fmla="*/ 2141 h 2252972"/>
              <a:gd name="connsiteX3-7" fmla="*/ 0 w 7262241"/>
              <a:gd name="connsiteY3-8" fmla="*/ 2252972 h 2252972"/>
              <a:gd name="connsiteX0-9" fmla="*/ 1784941 w 3666290"/>
              <a:gd name="connsiteY0-10" fmla="*/ 2305725 h 2305725"/>
              <a:gd name="connsiteX1-11" fmla="*/ 0 w 3666290"/>
              <a:gd name="connsiteY1-12" fmla="*/ 0 h 2305725"/>
              <a:gd name="connsiteX2-13" fmla="*/ 3666290 w 3666290"/>
              <a:gd name="connsiteY2-14" fmla="*/ 2141 h 2305725"/>
              <a:gd name="connsiteX3-15" fmla="*/ 1784941 w 3666290"/>
              <a:gd name="connsiteY3-16" fmla="*/ 2305725 h 23057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66290" h="2305725">
                <a:moveTo>
                  <a:pt x="1784941" y="2305725"/>
                </a:moveTo>
                <a:lnTo>
                  <a:pt x="0" y="0"/>
                </a:lnTo>
                <a:lnTo>
                  <a:pt x="3666290" y="2141"/>
                </a:lnTo>
                <a:lnTo>
                  <a:pt x="1784941" y="2305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0" bIns="72000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dirty="0" smtClean="0"/>
              <a:t>编辑</a:t>
            </a:r>
            <a:br>
              <a:rPr lang="en-US" altLang="zh-CN" dirty="0" smtClean="0"/>
            </a:br>
            <a:r>
              <a:rPr lang="zh-CN" altLang="en-US" dirty="0" smtClean="0"/>
              <a:t>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直角三角形 18"/>
          <p:cNvSpPr/>
          <p:nvPr userDrawn="1">
            <p:custDataLst>
              <p:tags r:id="rId3"/>
            </p:custDataLst>
          </p:nvPr>
        </p:nvSpPr>
        <p:spPr>
          <a:xfrm rot="20063428">
            <a:off x="3491950" y="3717504"/>
            <a:ext cx="484315" cy="20853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0" name="直角三角形 19"/>
          <p:cNvSpPr/>
          <p:nvPr userDrawn="1">
            <p:custDataLst>
              <p:tags r:id="rId4"/>
            </p:custDataLst>
          </p:nvPr>
        </p:nvSpPr>
        <p:spPr>
          <a:xfrm rot="7409929">
            <a:off x="4899236" y="3954358"/>
            <a:ext cx="230543" cy="23253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1" name="直角三角形 20"/>
          <p:cNvSpPr/>
          <p:nvPr userDrawn="1">
            <p:custDataLst>
              <p:tags r:id="rId5"/>
            </p:custDataLst>
          </p:nvPr>
        </p:nvSpPr>
        <p:spPr>
          <a:xfrm rot="17352356">
            <a:off x="4548087" y="4617952"/>
            <a:ext cx="152304" cy="15403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2" name="直角三角形 21"/>
          <p:cNvSpPr/>
          <p:nvPr userDrawn="1">
            <p:custDataLst>
              <p:tags r:id="rId6"/>
            </p:custDataLst>
          </p:nvPr>
        </p:nvSpPr>
        <p:spPr>
          <a:xfrm rot="17352356">
            <a:off x="4055630" y="4800740"/>
            <a:ext cx="78238" cy="607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3" name="直角三角形 22"/>
          <p:cNvSpPr/>
          <p:nvPr userDrawn="1">
            <p:custDataLst>
              <p:tags r:id="rId7"/>
            </p:custDataLst>
          </p:nvPr>
        </p:nvSpPr>
        <p:spPr>
          <a:xfrm rot="11413207">
            <a:off x="7292978" y="4455035"/>
            <a:ext cx="216238" cy="10849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4" name="直角三角形 23"/>
          <p:cNvSpPr/>
          <p:nvPr userDrawn="1">
            <p:custDataLst>
              <p:tags r:id="rId8"/>
            </p:custDataLst>
          </p:nvPr>
        </p:nvSpPr>
        <p:spPr>
          <a:xfrm rot="18287289">
            <a:off x="6993921" y="4010773"/>
            <a:ext cx="152304" cy="235494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5" name="直角三角形 24"/>
          <p:cNvSpPr/>
          <p:nvPr userDrawn="1">
            <p:custDataLst>
              <p:tags r:id="rId9"/>
            </p:custDataLst>
          </p:nvPr>
        </p:nvSpPr>
        <p:spPr>
          <a:xfrm rot="16200000">
            <a:off x="8688337" y="2295557"/>
            <a:ext cx="90756" cy="23401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6" name="直角三角形 25"/>
          <p:cNvSpPr/>
          <p:nvPr userDrawn="1">
            <p:custDataLst>
              <p:tags r:id="rId10"/>
            </p:custDataLst>
          </p:nvPr>
        </p:nvSpPr>
        <p:spPr>
          <a:xfrm rot="16200000">
            <a:off x="7954038" y="1808878"/>
            <a:ext cx="43814" cy="11256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cxnSp>
        <p:nvCxnSpPr>
          <p:cNvPr id="27" name="直接连接符 26"/>
          <p:cNvCxnSpPr/>
          <p:nvPr userDrawn="1">
            <p:custDataLst>
              <p:tags r:id="rId11"/>
            </p:custDataLst>
          </p:nvPr>
        </p:nvCxnSpPr>
        <p:spPr>
          <a:xfrm flipV="1">
            <a:off x="4150290" y="4120175"/>
            <a:ext cx="667971" cy="29417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12"/>
            </p:custDataLst>
          </p:nvPr>
        </p:nvCxnSpPr>
        <p:spPr>
          <a:xfrm flipV="1">
            <a:off x="3886657" y="4130606"/>
            <a:ext cx="1162655" cy="51220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 userDrawn="1">
            <p:custDataLst>
              <p:tags r:id="rId13"/>
            </p:custDataLst>
          </p:nvPr>
        </p:nvCxnSpPr>
        <p:spPr>
          <a:xfrm flipV="1">
            <a:off x="7210222" y="1952786"/>
            <a:ext cx="669453" cy="29417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>
            <p:custDataLst>
              <p:tags r:id="rId14"/>
            </p:custDataLst>
          </p:nvPr>
        </p:nvCxnSpPr>
        <p:spPr>
          <a:xfrm flipV="1">
            <a:off x="7550873" y="1753538"/>
            <a:ext cx="1162655" cy="513246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-1"/>
            <a:ext cx="12186116" cy="686131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839559" y="561968"/>
            <a:ext cx="10512884" cy="56894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第单击此处编辑母版文本样式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8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6" r="7244"/>
          <a:stretch>
            <a:fillRect/>
          </a:stretch>
        </p:blipFill>
        <p:spPr>
          <a:xfrm>
            <a:off x="0" y="-371476"/>
            <a:ext cx="4061552" cy="7229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574" y="1357312"/>
            <a:ext cx="7500939" cy="178117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7574" y="3316288"/>
            <a:ext cx="7500939" cy="6270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92567"/>
            <a:ext cx="8809198" cy="16497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75224"/>
            <a:ext cx="8809198" cy="5892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  <p:sp>
        <p:nvSpPr>
          <p:cNvPr id="15" name="等腰三角形 14"/>
          <p:cNvSpPr/>
          <p:nvPr userDrawn="1">
            <p:custDataLst>
              <p:tags r:id="rId2"/>
            </p:custDataLst>
          </p:nvPr>
        </p:nvSpPr>
        <p:spPr>
          <a:xfrm rot="18210217">
            <a:off x="9156724" y="2845041"/>
            <a:ext cx="53571" cy="14605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760" kern="0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17" name="Straight Connector 13"/>
          <p:cNvCxnSpPr>
            <a:cxnSpLocks noChangeShapeType="1"/>
          </p:cNvCxnSpPr>
          <p:nvPr userDrawn="1">
            <p:custDataLst>
              <p:tags r:id="rId3"/>
            </p:custDataLst>
          </p:nvPr>
        </p:nvCxnSpPr>
        <p:spPr bwMode="auto">
          <a:xfrm flipH="1">
            <a:off x="-2" y="3716275"/>
            <a:ext cx="9686402" cy="0"/>
          </a:xfrm>
          <a:prstGeom prst="line">
            <a:avLst/>
          </a:prstGeom>
          <a:noFill/>
          <a:ln w="19050" cap="sq" algn="ctr">
            <a:solidFill>
              <a:schemeClr val="accent1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" name="组合 27"/>
          <p:cNvGrpSpPr/>
          <p:nvPr userDrawn="1"/>
        </p:nvGrpSpPr>
        <p:grpSpPr>
          <a:xfrm>
            <a:off x="9514122" y="1814268"/>
            <a:ext cx="1668742" cy="1960954"/>
            <a:chOff x="3927710" y="3745341"/>
            <a:chExt cx="1284701" cy="1509664"/>
          </a:xfrm>
        </p:grpSpPr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9233090">
              <a:off x="4575312" y="4057353"/>
              <a:ext cx="153306" cy="13231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9" name="等腰三角形 18"/>
            <p:cNvSpPr/>
            <p:nvPr userDrawn="1">
              <p:custDataLst>
                <p:tags r:id="rId5"/>
              </p:custDataLst>
            </p:nvPr>
          </p:nvSpPr>
          <p:spPr>
            <a:xfrm rot="15569576">
              <a:off x="4256975" y="4522173"/>
              <a:ext cx="228134" cy="197108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0" name="等腰三角形 19"/>
            <p:cNvSpPr/>
            <p:nvPr userDrawn="1">
              <p:custDataLst>
                <p:tags r:id="rId6"/>
              </p:custDataLst>
            </p:nvPr>
          </p:nvSpPr>
          <p:spPr>
            <a:xfrm rot="21371394">
              <a:off x="4009820" y="3745341"/>
              <a:ext cx="153306" cy="132318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1" name="等腰三角形 20"/>
            <p:cNvSpPr/>
            <p:nvPr userDrawn="1">
              <p:custDataLst>
                <p:tags r:id="rId7"/>
              </p:custDataLst>
            </p:nvPr>
          </p:nvSpPr>
          <p:spPr>
            <a:xfrm rot="12912161">
              <a:off x="4463218" y="4706570"/>
              <a:ext cx="542959" cy="469044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2" name="等腰三角形 21"/>
            <p:cNvSpPr/>
            <p:nvPr userDrawn="1">
              <p:custDataLst>
                <p:tags r:id="rId8"/>
              </p:custDataLst>
            </p:nvPr>
          </p:nvSpPr>
          <p:spPr>
            <a:xfrm rot="12912161">
              <a:off x="4387477" y="4671894"/>
              <a:ext cx="676190" cy="583111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3" name="椭圆 22"/>
            <p:cNvSpPr/>
            <p:nvPr userDrawn="1">
              <p:custDataLst>
                <p:tags r:id="rId9"/>
              </p:custDataLst>
            </p:nvPr>
          </p:nvSpPr>
          <p:spPr>
            <a:xfrm rot="9110320">
              <a:off x="5146708" y="4881777"/>
              <a:ext cx="65703" cy="66615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4" name="椭圆 23"/>
            <p:cNvSpPr/>
            <p:nvPr userDrawn="1">
              <p:custDataLst>
                <p:tags r:id="rId10"/>
              </p:custDataLst>
            </p:nvPr>
          </p:nvSpPr>
          <p:spPr>
            <a:xfrm rot="9110320">
              <a:off x="4520708" y="5171051"/>
              <a:ext cx="66615" cy="66615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5" name="椭圆 24"/>
            <p:cNvSpPr/>
            <p:nvPr userDrawn="1">
              <p:custDataLst>
                <p:tags r:id="rId11"/>
              </p:custDataLst>
            </p:nvPr>
          </p:nvSpPr>
          <p:spPr>
            <a:xfrm rot="9110320">
              <a:off x="4588235" y="4502162"/>
              <a:ext cx="65703" cy="66615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6" name="等腰三角形 25"/>
            <p:cNvSpPr/>
            <p:nvPr userDrawn="1">
              <p:custDataLst>
                <p:tags r:id="rId12"/>
              </p:custDataLst>
            </p:nvPr>
          </p:nvSpPr>
          <p:spPr>
            <a:xfrm rot="18210217">
              <a:off x="3922691" y="3945058"/>
              <a:ext cx="73003" cy="62965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7" name="等腰三角形 26"/>
            <p:cNvSpPr/>
            <p:nvPr userDrawn="1">
              <p:custDataLst>
                <p:tags r:id="rId13"/>
              </p:custDataLst>
            </p:nvPr>
          </p:nvSpPr>
          <p:spPr>
            <a:xfrm rot="8748521">
              <a:off x="3980619" y="4038265"/>
              <a:ext cx="73915" cy="6296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4800"/>
            <a:ext cx="10515600" cy="842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-1"/>
            <a:ext cx="12186116" cy="6861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4275" y="2318171"/>
            <a:ext cx="3226224" cy="2515417"/>
          </a:xfrm>
          <a:custGeom>
            <a:avLst/>
            <a:gdLst>
              <a:gd name="connsiteX0" fmla="*/ 0 w 7191902"/>
              <a:gd name="connsiteY0" fmla="*/ 2252972 h 2252972"/>
              <a:gd name="connsiteX1" fmla="*/ 3595951 w 7191902"/>
              <a:gd name="connsiteY1" fmla="*/ 0 h 2252972"/>
              <a:gd name="connsiteX2" fmla="*/ 7191902 w 7191902"/>
              <a:gd name="connsiteY2" fmla="*/ 2252972 h 2252972"/>
              <a:gd name="connsiteX3" fmla="*/ 0 w 7191902"/>
              <a:gd name="connsiteY3" fmla="*/ 2252972 h 2252972"/>
              <a:gd name="connsiteX0-1" fmla="*/ 0 w 7262241"/>
              <a:gd name="connsiteY0-2" fmla="*/ 2252972 h 2252972"/>
              <a:gd name="connsiteX1-3" fmla="*/ 3595951 w 7262241"/>
              <a:gd name="connsiteY1-4" fmla="*/ 0 h 2252972"/>
              <a:gd name="connsiteX2-5" fmla="*/ 7262241 w 7262241"/>
              <a:gd name="connsiteY2-6" fmla="*/ 2141 h 2252972"/>
              <a:gd name="connsiteX3-7" fmla="*/ 0 w 7262241"/>
              <a:gd name="connsiteY3-8" fmla="*/ 2252972 h 2252972"/>
              <a:gd name="connsiteX0-9" fmla="*/ 1784941 w 3666290"/>
              <a:gd name="connsiteY0-10" fmla="*/ 2305725 h 2305725"/>
              <a:gd name="connsiteX1-11" fmla="*/ 0 w 3666290"/>
              <a:gd name="connsiteY1-12" fmla="*/ 0 h 2305725"/>
              <a:gd name="connsiteX2-13" fmla="*/ 3666290 w 3666290"/>
              <a:gd name="connsiteY2-14" fmla="*/ 2141 h 2305725"/>
              <a:gd name="connsiteX3-15" fmla="*/ 1784941 w 3666290"/>
              <a:gd name="connsiteY3-16" fmla="*/ 2305725 h 23057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66290" h="2305725">
                <a:moveTo>
                  <a:pt x="1784941" y="2305725"/>
                </a:moveTo>
                <a:lnTo>
                  <a:pt x="0" y="0"/>
                </a:lnTo>
                <a:lnTo>
                  <a:pt x="3666290" y="2141"/>
                </a:lnTo>
                <a:lnTo>
                  <a:pt x="1784941" y="2305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0" bIns="72000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dirty="0" smtClean="0"/>
              <a:t>编辑</a:t>
            </a:r>
            <a:br>
              <a:rPr lang="en-US" altLang="zh-CN" dirty="0" smtClean="0"/>
            </a:br>
            <a:r>
              <a:rPr lang="zh-CN" altLang="en-US" dirty="0" smtClean="0"/>
              <a:t>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直角三角形 18"/>
          <p:cNvSpPr/>
          <p:nvPr userDrawn="1">
            <p:custDataLst>
              <p:tags r:id="rId3"/>
            </p:custDataLst>
          </p:nvPr>
        </p:nvSpPr>
        <p:spPr>
          <a:xfrm rot="20063428">
            <a:off x="3491950" y="3717504"/>
            <a:ext cx="484315" cy="20853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0" name="直角三角形 19"/>
          <p:cNvSpPr/>
          <p:nvPr userDrawn="1">
            <p:custDataLst>
              <p:tags r:id="rId4"/>
            </p:custDataLst>
          </p:nvPr>
        </p:nvSpPr>
        <p:spPr>
          <a:xfrm rot="7409929">
            <a:off x="4899236" y="3954358"/>
            <a:ext cx="230543" cy="23253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1" name="直角三角形 20"/>
          <p:cNvSpPr/>
          <p:nvPr userDrawn="1">
            <p:custDataLst>
              <p:tags r:id="rId5"/>
            </p:custDataLst>
          </p:nvPr>
        </p:nvSpPr>
        <p:spPr>
          <a:xfrm rot="17352356">
            <a:off x="4548087" y="4617952"/>
            <a:ext cx="152304" cy="15403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2" name="直角三角形 21"/>
          <p:cNvSpPr/>
          <p:nvPr userDrawn="1">
            <p:custDataLst>
              <p:tags r:id="rId6"/>
            </p:custDataLst>
          </p:nvPr>
        </p:nvSpPr>
        <p:spPr>
          <a:xfrm rot="17352356">
            <a:off x="4055630" y="4800740"/>
            <a:ext cx="78238" cy="607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3" name="直角三角形 22"/>
          <p:cNvSpPr/>
          <p:nvPr userDrawn="1">
            <p:custDataLst>
              <p:tags r:id="rId7"/>
            </p:custDataLst>
          </p:nvPr>
        </p:nvSpPr>
        <p:spPr>
          <a:xfrm rot="11413207">
            <a:off x="7292978" y="4455035"/>
            <a:ext cx="216238" cy="10849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4" name="直角三角形 23"/>
          <p:cNvSpPr/>
          <p:nvPr userDrawn="1">
            <p:custDataLst>
              <p:tags r:id="rId8"/>
            </p:custDataLst>
          </p:nvPr>
        </p:nvSpPr>
        <p:spPr>
          <a:xfrm rot="18287289">
            <a:off x="6993921" y="4010773"/>
            <a:ext cx="152304" cy="235494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5" name="直角三角形 24"/>
          <p:cNvSpPr/>
          <p:nvPr userDrawn="1">
            <p:custDataLst>
              <p:tags r:id="rId9"/>
            </p:custDataLst>
          </p:nvPr>
        </p:nvSpPr>
        <p:spPr>
          <a:xfrm rot="16200000">
            <a:off x="8688337" y="2295557"/>
            <a:ext cx="90756" cy="23401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6" name="直角三角形 25"/>
          <p:cNvSpPr/>
          <p:nvPr userDrawn="1">
            <p:custDataLst>
              <p:tags r:id="rId10"/>
            </p:custDataLst>
          </p:nvPr>
        </p:nvSpPr>
        <p:spPr>
          <a:xfrm rot="16200000">
            <a:off x="7954038" y="1808878"/>
            <a:ext cx="43814" cy="11256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cxnSp>
        <p:nvCxnSpPr>
          <p:cNvPr id="27" name="直接连接符 26"/>
          <p:cNvCxnSpPr/>
          <p:nvPr userDrawn="1">
            <p:custDataLst>
              <p:tags r:id="rId11"/>
            </p:custDataLst>
          </p:nvPr>
        </p:nvCxnSpPr>
        <p:spPr>
          <a:xfrm flipV="1">
            <a:off x="4150290" y="4120175"/>
            <a:ext cx="667971" cy="29417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12"/>
            </p:custDataLst>
          </p:nvPr>
        </p:nvCxnSpPr>
        <p:spPr>
          <a:xfrm flipV="1">
            <a:off x="3886657" y="4130606"/>
            <a:ext cx="1162655" cy="51220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 userDrawn="1">
            <p:custDataLst>
              <p:tags r:id="rId13"/>
            </p:custDataLst>
          </p:nvPr>
        </p:nvCxnSpPr>
        <p:spPr>
          <a:xfrm flipV="1">
            <a:off x="7210222" y="1952786"/>
            <a:ext cx="669453" cy="29417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>
            <p:custDataLst>
              <p:tags r:id="rId14"/>
            </p:custDataLst>
          </p:nvPr>
        </p:nvCxnSpPr>
        <p:spPr>
          <a:xfrm flipV="1">
            <a:off x="7550873" y="1753538"/>
            <a:ext cx="1162655" cy="513246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-1"/>
            <a:ext cx="12186116" cy="686131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92567"/>
            <a:ext cx="8809198" cy="16497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75224"/>
            <a:ext cx="8809198" cy="5892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  <p:sp>
        <p:nvSpPr>
          <p:cNvPr id="15" name="等腰三角形 14"/>
          <p:cNvSpPr/>
          <p:nvPr userDrawn="1">
            <p:custDataLst>
              <p:tags r:id="rId2"/>
            </p:custDataLst>
          </p:nvPr>
        </p:nvSpPr>
        <p:spPr>
          <a:xfrm rot="18210217">
            <a:off x="9156724" y="2845041"/>
            <a:ext cx="53571" cy="14605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760" kern="0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17" name="Straight Connector 13"/>
          <p:cNvCxnSpPr>
            <a:cxnSpLocks noChangeShapeType="1"/>
          </p:cNvCxnSpPr>
          <p:nvPr userDrawn="1">
            <p:custDataLst>
              <p:tags r:id="rId3"/>
            </p:custDataLst>
          </p:nvPr>
        </p:nvCxnSpPr>
        <p:spPr bwMode="auto">
          <a:xfrm flipH="1">
            <a:off x="-2" y="3716275"/>
            <a:ext cx="9686402" cy="0"/>
          </a:xfrm>
          <a:prstGeom prst="line">
            <a:avLst/>
          </a:prstGeom>
          <a:noFill/>
          <a:ln w="19050" cap="sq" algn="ctr">
            <a:solidFill>
              <a:schemeClr val="accent1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" name="组合 27"/>
          <p:cNvGrpSpPr/>
          <p:nvPr userDrawn="1"/>
        </p:nvGrpSpPr>
        <p:grpSpPr>
          <a:xfrm>
            <a:off x="9514122" y="1814268"/>
            <a:ext cx="1668742" cy="1960954"/>
            <a:chOff x="3927710" y="3745341"/>
            <a:chExt cx="1284701" cy="1509664"/>
          </a:xfrm>
        </p:grpSpPr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9233090">
              <a:off x="4575312" y="4057353"/>
              <a:ext cx="153306" cy="13231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19" name="等腰三角形 18"/>
            <p:cNvSpPr/>
            <p:nvPr userDrawn="1">
              <p:custDataLst>
                <p:tags r:id="rId5"/>
              </p:custDataLst>
            </p:nvPr>
          </p:nvSpPr>
          <p:spPr>
            <a:xfrm rot="15569576">
              <a:off x="4256975" y="4522173"/>
              <a:ext cx="228134" cy="197108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0" name="等腰三角形 19"/>
            <p:cNvSpPr/>
            <p:nvPr userDrawn="1">
              <p:custDataLst>
                <p:tags r:id="rId6"/>
              </p:custDataLst>
            </p:nvPr>
          </p:nvSpPr>
          <p:spPr>
            <a:xfrm rot="21371394">
              <a:off x="4009820" y="3745341"/>
              <a:ext cx="153306" cy="132318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1" name="等腰三角形 20"/>
            <p:cNvSpPr/>
            <p:nvPr userDrawn="1">
              <p:custDataLst>
                <p:tags r:id="rId7"/>
              </p:custDataLst>
            </p:nvPr>
          </p:nvSpPr>
          <p:spPr>
            <a:xfrm rot="12912161">
              <a:off x="4463218" y="4706570"/>
              <a:ext cx="542959" cy="469044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2" name="等腰三角形 21"/>
            <p:cNvSpPr/>
            <p:nvPr userDrawn="1">
              <p:custDataLst>
                <p:tags r:id="rId8"/>
              </p:custDataLst>
            </p:nvPr>
          </p:nvSpPr>
          <p:spPr>
            <a:xfrm rot="12912161">
              <a:off x="4387477" y="4671894"/>
              <a:ext cx="676190" cy="583111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3" name="椭圆 22"/>
            <p:cNvSpPr/>
            <p:nvPr userDrawn="1">
              <p:custDataLst>
                <p:tags r:id="rId9"/>
              </p:custDataLst>
            </p:nvPr>
          </p:nvSpPr>
          <p:spPr>
            <a:xfrm rot="9110320">
              <a:off x="5146708" y="4881777"/>
              <a:ext cx="65703" cy="66615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4" name="椭圆 23"/>
            <p:cNvSpPr/>
            <p:nvPr userDrawn="1">
              <p:custDataLst>
                <p:tags r:id="rId10"/>
              </p:custDataLst>
            </p:nvPr>
          </p:nvSpPr>
          <p:spPr>
            <a:xfrm rot="9110320">
              <a:off x="4520708" y="5171051"/>
              <a:ext cx="66615" cy="66615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5" name="椭圆 24"/>
            <p:cNvSpPr/>
            <p:nvPr userDrawn="1">
              <p:custDataLst>
                <p:tags r:id="rId11"/>
              </p:custDataLst>
            </p:nvPr>
          </p:nvSpPr>
          <p:spPr>
            <a:xfrm rot="9110320">
              <a:off x="4588235" y="4502162"/>
              <a:ext cx="65703" cy="66615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FFF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6" name="等腰三角形 25"/>
            <p:cNvSpPr/>
            <p:nvPr userDrawn="1">
              <p:custDataLst>
                <p:tags r:id="rId12"/>
              </p:custDataLst>
            </p:nvPr>
          </p:nvSpPr>
          <p:spPr>
            <a:xfrm rot="18210217">
              <a:off x="3922691" y="3945058"/>
              <a:ext cx="73003" cy="62965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27" name="等腰三角形 26"/>
            <p:cNvSpPr/>
            <p:nvPr userDrawn="1">
              <p:custDataLst>
                <p:tags r:id="rId13"/>
              </p:custDataLst>
            </p:nvPr>
          </p:nvSpPr>
          <p:spPr>
            <a:xfrm rot="8748521">
              <a:off x="3980619" y="4038265"/>
              <a:ext cx="73915" cy="6296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839559" y="561968"/>
            <a:ext cx="10512884" cy="56894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第单击此处编辑母版文本样式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4800"/>
            <a:ext cx="10515600" cy="842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-1"/>
            <a:ext cx="12186116" cy="6861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4275" y="2318171"/>
            <a:ext cx="3226224" cy="2515417"/>
          </a:xfrm>
          <a:custGeom>
            <a:avLst/>
            <a:gdLst>
              <a:gd name="connsiteX0" fmla="*/ 0 w 7191902"/>
              <a:gd name="connsiteY0" fmla="*/ 2252972 h 2252972"/>
              <a:gd name="connsiteX1" fmla="*/ 3595951 w 7191902"/>
              <a:gd name="connsiteY1" fmla="*/ 0 h 2252972"/>
              <a:gd name="connsiteX2" fmla="*/ 7191902 w 7191902"/>
              <a:gd name="connsiteY2" fmla="*/ 2252972 h 2252972"/>
              <a:gd name="connsiteX3" fmla="*/ 0 w 7191902"/>
              <a:gd name="connsiteY3" fmla="*/ 2252972 h 2252972"/>
              <a:gd name="connsiteX0-1" fmla="*/ 0 w 7262241"/>
              <a:gd name="connsiteY0-2" fmla="*/ 2252972 h 2252972"/>
              <a:gd name="connsiteX1-3" fmla="*/ 3595951 w 7262241"/>
              <a:gd name="connsiteY1-4" fmla="*/ 0 h 2252972"/>
              <a:gd name="connsiteX2-5" fmla="*/ 7262241 w 7262241"/>
              <a:gd name="connsiteY2-6" fmla="*/ 2141 h 2252972"/>
              <a:gd name="connsiteX3-7" fmla="*/ 0 w 7262241"/>
              <a:gd name="connsiteY3-8" fmla="*/ 2252972 h 2252972"/>
              <a:gd name="connsiteX0-9" fmla="*/ 1784941 w 3666290"/>
              <a:gd name="connsiteY0-10" fmla="*/ 2305725 h 2305725"/>
              <a:gd name="connsiteX1-11" fmla="*/ 0 w 3666290"/>
              <a:gd name="connsiteY1-12" fmla="*/ 0 h 2305725"/>
              <a:gd name="connsiteX2-13" fmla="*/ 3666290 w 3666290"/>
              <a:gd name="connsiteY2-14" fmla="*/ 2141 h 2305725"/>
              <a:gd name="connsiteX3-15" fmla="*/ 1784941 w 3666290"/>
              <a:gd name="connsiteY3-16" fmla="*/ 2305725 h 23057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66290" h="2305725">
                <a:moveTo>
                  <a:pt x="1784941" y="2305725"/>
                </a:moveTo>
                <a:lnTo>
                  <a:pt x="0" y="0"/>
                </a:lnTo>
                <a:lnTo>
                  <a:pt x="3666290" y="2141"/>
                </a:lnTo>
                <a:lnTo>
                  <a:pt x="1784941" y="230572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0" bIns="72000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dirty="0" smtClean="0"/>
              <a:t>编辑</a:t>
            </a:r>
            <a:br>
              <a:rPr lang="en-US" altLang="zh-CN" dirty="0" smtClean="0"/>
            </a:br>
            <a:r>
              <a:rPr lang="zh-CN" altLang="en-US" dirty="0" smtClean="0"/>
              <a:t>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直角三角形 18"/>
          <p:cNvSpPr/>
          <p:nvPr userDrawn="1">
            <p:custDataLst>
              <p:tags r:id="rId3"/>
            </p:custDataLst>
          </p:nvPr>
        </p:nvSpPr>
        <p:spPr>
          <a:xfrm rot="20063428">
            <a:off x="3491950" y="3717504"/>
            <a:ext cx="484315" cy="20853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0" name="直角三角形 19"/>
          <p:cNvSpPr/>
          <p:nvPr userDrawn="1">
            <p:custDataLst>
              <p:tags r:id="rId4"/>
            </p:custDataLst>
          </p:nvPr>
        </p:nvSpPr>
        <p:spPr>
          <a:xfrm rot="7409929">
            <a:off x="4899236" y="3954358"/>
            <a:ext cx="230543" cy="23253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1" name="直角三角形 20"/>
          <p:cNvSpPr/>
          <p:nvPr userDrawn="1">
            <p:custDataLst>
              <p:tags r:id="rId5"/>
            </p:custDataLst>
          </p:nvPr>
        </p:nvSpPr>
        <p:spPr>
          <a:xfrm rot="17352356">
            <a:off x="4548087" y="4617952"/>
            <a:ext cx="152304" cy="15403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2" name="直角三角形 21"/>
          <p:cNvSpPr/>
          <p:nvPr userDrawn="1">
            <p:custDataLst>
              <p:tags r:id="rId6"/>
            </p:custDataLst>
          </p:nvPr>
        </p:nvSpPr>
        <p:spPr>
          <a:xfrm rot="17352356">
            <a:off x="4055630" y="4800740"/>
            <a:ext cx="78238" cy="607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3" name="直角三角形 22"/>
          <p:cNvSpPr/>
          <p:nvPr userDrawn="1">
            <p:custDataLst>
              <p:tags r:id="rId7"/>
            </p:custDataLst>
          </p:nvPr>
        </p:nvSpPr>
        <p:spPr>
          <a:xfrm rot="11413207">
            <a:off x="7292978" y="4455035"/>
            <a:ext cx="216238" cy="10849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4" name="直角三角形 23"/>
          <p:cNvSpPr/>
          <p:nvPr userDrawn="1">
            <p:custDataLst>
              <p:tags r:id="rId8"/>
            </p:custDataLst>
          </p:nvPr>
        </p:nvSpPr>
        <p:spPr>
          <a:xfrm rot="18287289">
            <a:off x="6993921" y="4010773"/>
            <a:ext cx="152304" cy="235494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5" name="直角三角形 24"/>
          <p:cNvSpPr/>
          <p:nvPr userDrawn="1">
            <p:custDataLst>
              <p:tags r:id="rId9"/>
            </p:custDataLst>
          </p:nvPr>
        </p:nvSpPr>
        <p:spPr>
          <a:xfrm rot="16200000">
            <a:off x="8688337" y="2295557"/>
            <a:ext cx="90756" cy="23401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sp>
        <p:nvSpPr>
          <p:cNvPr id="26" name="直角三角形 25"/>
          <p:cNvSpPr/>
          <p:nvPr userDrawn="1">
            <p:custDataLst>
              <p:tags r:id="rId10"/>
            </p:custDataLst>
          </p:nvPr>
        </p:nvSpPr>
        <p:spPr>
          <a:xfrm rot="16200000">
            <a:off x="7954038" y="1808878"/>
            <a:ext cx="43814" cy="11256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35"/>
          </a:p>
        </p:txBody>
      </p:sp>
      <p:cxnSp>
        <p:nvCxnSpPr>
          <p:cNvPr id="27" name="直接连接符 26"/>
          <p:cNvCxnSpPr/>
          <p:nvPr userDrawn="1">
            <p:custDataLst>
              <p:tags r:id="rId11"/>
            </p:custDataLst>
          </p:nvPr>
        </p:nvCxnSpPr>
        <p:spPr>
          <a:xfrm flipV="1">
            <a:off x="4150290" y="4120175"/>
            <a:ext cx="667971" cy="29417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12"/>
            </p:custDataLst>
          </p:nvPr>
        </p:nvCxnSpPr>
        <p:spPr>
          <a:xfrm flipV="1">
            <a:off x="3886657" y="4130606"/>
            <a:ext cx="1162655" cy="51220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 userDrawn="1">
            <p:custDataLst>
              <p:tags r:id="rId13"/>
            </p:custDataLst>
          </p:nvPr>
        </p:nvCxnSpPr>
        <p:spPr>
          <a:xfrm flipV="1">
            <a:off x="7210222" y="1952786"/>
            <a:ext cx="669453" cy="29417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>
            <p:custDataLst>
              <p:tags r:id="rId14"/>
            </p:custDataLst>
          </p:nvPr>
        </p:nvCxnSpPr>
        <p:spPr>
          <a:xfrm flipV="1">
            <a:off x="7550873" y="1753538"/>
            <a:ext cx="1162655" cy="513246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-1"/>
            <a:ext cx="12186116" cy="686131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4" Type="http://schemas.openxmlformats.org/officeDocument/2006/relationships/image" Target="../media/image6.png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image" Target="../media/image5.jpeg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4" Type="http://schemas.openxmlformats.org/officeDocument/2006/relationships/image" Target="../media/image9.png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image" Target="../media/image8.jpeg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 rot="10800000">
            <a:off x="10448926" y="6088714"/>
            <a:ext cx="1743074" cy="766858"/>
            <a:chOff x="1" y="0"/>
            <a:chExt cx="1743074" cy="766858"/>
          </a:xfrm>
        </p:grpSpPr>
        <p:sp>
          <p:nvSpPr>
            <p:cNvPr id="15" name="等腰三角形 6"/>
            <p:cNvSpPr/>
            <p:nvPr userDrawn="1"/>
          </p:nvSpPr>
          <p:spPr>
            <a:xfrm>
              <a:off x="1" y="0"/>
              <a:ext cx="1567542" cy="672445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</a:ln>
              </a:endParaRPr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 flipV="1">
              <a:off x="9525" y="19363"/>
              <a:ext cx="1733550" cy="747495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 userDrawn="1"/>
        </p:nvGrpSpPr>
        <p:grpSpPr>
          <a:xfrm>
            <a:off x="1" y="0"/>
            <a:ext cx="1743074" cy="766858"/>
            <a:chOff x="1" y="0"/>
            <a:chExt cx="1743074" cy="766858"/>
          </a:xfrm>
        </p:grpSpPr>
        <p:sp>
          <p:nvSpPr>
            <p:cNvPr id="7" name="等腰三角形 6"/>
            <p:cNvSpPr/>
            <p:nvPr userDrawn="1"/>
          </p:nvSpPr>
          <p:spPr>
            <a:xfrm>
              <a:off x="1" y="0"/>
              <a:ext cx="1567542" cy="672445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</a:ln>
              </a:endParaRPr>
            </a:p>
          </p:txBody>
        </p:sp>
        <p:cxnSp>
          <p:nvCxnSpPr>
            <p:cNvPr id="9" name="直接连接符 8"/>
            <p:cNvCxnSpPr/>
            <p:nvPr userDrawn="1"/>
          </p:nvCxnSpPr>
          <p:spPr>
            <a:xfrm flipV="1">
              <a:off x="9525" y="19363"/>
              <a:ext cx="1733550" cy="747495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424654"/>
            <a:ext cx="10515600" cy="842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        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534320"/>
            <a:ext cx="10515600" cy="464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 rot="10800000">
            <a:off x="10448926" y="6088714"/>
            <a:ext cx="1743074" cy="766858"/>
            <a:chOff x="1" y="0"/>
            <a:chExt cx="1743074" cy="766858"/>
          </a:xfrm>
        </p:grpSpPr>
        <p:sp>
          <p:nvSpPr>
            <p:cNvPr id="15" name="等腰三角形 6"/>
            <p:cNvSpPr/>
            <p:nvPr userDrawn="1"/>
          </p:nvSpPr>
          <p:spPr>
            <a:xfrm>
              <a:off x="1" y="0"/>
              <a:ext cx="1567542" cy="672445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</a:ln>
              </a:endParaRPr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 flipV="1">
              <a:off x="9525" y="19363"/>
              <a:ext cx="1733550" cy="747495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 userDrawn="1"/>
        </p:nvGrpSpPr>
        <p:grpSpPr>
          <a:xfrm>
            <a:off x="1" y="0"/>
            <a:ext cx="1743074" cy="766858"/>
            <a:chOff x="1" y="0"/>
            <a:chExt cx="1743074" cy="766858"/>
          </a:xfrm>
        </p:grpSpPr>
        <p:sp>
          <p:nvSpPr>
            <p:cNvPr id="7" name="等腰三角形 6"/>
            <p:cNvSpPr/>
            <p:nvPr userDrawn="1"/>
          </p:nvSpPr>
          <p:spPr>
            <a:xfrm>
              <a:off x="1" y="0"/>
              <a:ext cx="1567542" cy="672445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</a:ln>
              </a:endParaRPr>
            </a:p>
          </p:txBody>
        </p:sp>
        <p:cxnSp>
          <p:nvCxnSpPr>
            <p:cNvPr id="9" name="直接连接符 8"/>
            <p:cNvCxnSpPr/>
            <p:nvPr userDrawn="1"/>
          </p:nvCxnSpPr>
          <p:spPr>
            <a:xfrm flipV="1">
              <a:off x="9525" y="19363"/>
              <a:ext cx="1733550" cy="747495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424654"/>
            <a:ext cx="10515600" cy="842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        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534320"/>
            <a:ext cx="10515600" cy="464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 rot="10800000">
            <a:off x="10448926" y="6088714"/>
            <a:ext cx="1743074" cy="766858"/>
            <a:chOff x="1" y="0"/>
            <a:chExt cx="1743074" cy="766858"/>
          </a:xfrm>
        </p:grpSpPr>
        <p:sp>
          <p:nvSpPr>
            <p:cNvPr id="15" name="等腰三角形 6"/>
            <p:cNvSpPr/>
            <p:nvPr userDrawn="1"/>
          </p:nvSpPr>
          <p:spPr>
            <a:xfrm>
              <a:off x="1" y="0"/>
              <a:ext cx="1567542" cy="672445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</a:ln>
              </a:endParaRPr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 flipV="1">
              <a:off x="9525" y="19363"/>
              <a:ext cx="1733550" cy="747495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 userDrawn="1"/>
        </p:nvGrpSpPr>
        <p:grpSpPr>
          <a:xfrm>
            <a:off x="1" y="0"/>
            <a:ext cx="1743074" cy="766858"/>
            <a:chOff x="1" y="0"/>
            <a:chExt cx="1743074" cy="766858"/>
          </a:xfrm>
        </p:grpSpPr>
        <p:sp>
          <p:nvSpPr>
            <p:cNvPr id="7" name="等腰三角形 6"/>
            <p:cNvSpPr/>
            <p:nvPr userDrawn="1"/>
          </p:nvSpPr>
          <p:spPr>
            <a:xfrm>
              <a:off x="1" y="0"/>
              <a:ext cx="1567542" cy="672445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noFill/>
                </a:ln>
              </a:endParaRPr>
            </a:p>
          </p:txBody>
        </p:sp>
        <p:cxnSp>
          <p:nvCxnSpPr>
            <p:cNvPr id="9" name="直接连接符 8"/>
            <p:cNvCxnSpPr/>
            <p:nvPr userDrawn="1"/>
          </p:nvCxnSpPr>
          <p:spPr>
            <a:xfrm flipV="1">
              <a:off x="9525" y="19363"/>
              <a:ext cx="1733550" cy="747495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424654"/>
            <a:ext cx="10515600" cy="842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        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534320"/>
            <a:ext cx="10515600" cy="464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977-5190-42C8-94D5-47DE5157CF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8CA61-C7BD-4CA6-AE39-E6D204255E4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7" Type="http://schemas.openxmlformats.org/officeDocument/2006/relationships/notesSlide" Target="../notesSlides/notesSlide1.xml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103.xml"/><Relationship Id="rId24" Type="http://schemas.openxmlformats.org/officeDocument/2006/relationships/tags" Target="../tags/tag102.xml"/><Relationship Id="rId23" Type="http://schemas.openxmlformats.org/officeDocument/2006/relationships/tags" Target="../tags/tag101.xml"/><Relationship Id="rId22" Type="http://schemas.openxmlformats.org/officeDocument/2006/relationships/tags" Target="../tags/tag100.xml"/><Relationship Id="rId21" Type="http://schemas.openxmlformats.org/officeDocument/2006/relationships/tags" Target="../tags/tag99.xml"/><Relationship Id="rId20" Type="http://schemas.openxmlformats.org/officeDocument/2006/relationships/tags" Target="../tags/tag98.xml"/><Relationship Id="rId2" Type="http://schemas.openxmlformats.org/officeDocument/2006/relationships/tags" Target="../tags/tag80.xml"/><Relationship Id="rId19" Type="http://schemas.openxmlformats.org/officeDocument/2006/relationships/tags" Target="../tags/tag97.xml"/><Relationship Id="rId18" Type="http://schemas.openxmlformats.org/officeDocument/2006/relationships/tags" Target="../tags/tag96.xml"/><Relationship Id="rId17" Type="http://schemas.openxmlformats.org/officeDocument/2006/relationships/tags" Target="../tags/tag95.xml"/><Relationship Id="rId16" Type="http://schemas.openxmlformats.org/officeDocument/2006/relationships/tags" Target="../tags/tag94.xml"/><Relationship Id="rId15" Type="http://schemas.openxmlformats.org/officeDocument/2006/relationships/tags" Target="../tags/tag93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tags" Target="../tags/tag79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6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8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image" Target="../media/image15.png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image" Target="../media/image17.jpeg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image" Target="../media/image16.jpeg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2" Type="http://schemas.openxmlformats.org/officeDocument/2006/relationships/notesSlide" Target="../notesSlides/notesSlide17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73.xml"/><Relationship Id="rId1" Type="http://schemas.openxmlformats.org/officeDocument/2006/relationships/tags" Target="../tags/tag166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1.xml"/><Relationship Id="rId4" Type="http://schemas.openxmlformats.org/officeDocument/2006/relationships/image" Target="../media/image10.jpeg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>
            <p:custDataLst>
              <p:tags r:id="rId1"/>
            </p:custDataLst>
          </p:nvPr>
        </p:nvGrpSpPr>
        <p:grpSpPr>
          <a:xfrm>
            <a:off x="3204008" y="1344094"/>
            <a:ext cx="3680011" cy="817476"/>
            <a:chOff x="5288142" y="919082"/>
            <a:chExt cx="1781569" cy="395757"/>
          </a:xfrm>
        </p:grpSpPr>
        <p:sp>
          <p:nvSpPr>
            <p:cNvPr id="32" name="文本框 31"/>
            <p:cNvSpPr txBox="1"/>
            <p:nvPr>
              <p:custDataLst>
                <p:tags r:id="rId2"/>
              </p:custDataLst>
            </p:nvPr>
          </p:nvSpPr>
          <p:spPr>
            <a:xfrm>
              <a:off x="5573564" y="1040957"/>
              <a:ext cx="1496147" cy="273212"/>
            </a:xfrm>
            <a:prstGeom prst="rect">
              <a:avLst/>
            </a:prstGeom>
            <a:noFill/>
          </p:spPr>
          <p:txBody>
            <a:bodyPr anchor="ctr">
              <a:normAutofit/>
            </a:bodyPr>
            <a:lstStyle/>
            <a:p>
              <a:pPr>
                <a:defRPr/>
              </a:pPr>
              <a:r>
                <a:rPr lang="zh-CN" altLang="en-US" sz="2000" dirty="0">
                  <a:solidFill>
                    <a:schemeClr val="accent1"/>
                  </a:solidFill>
                </a:rPr>
                <a:t>夏令营是什么？</a:t>
              </a:r>
              <a:endParaRPr lang="zh-CN" alt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33" name="直接连接符 32"/>
            <p:cNvCxnSpPr/>
            <p:nvPr>
              <p:custDataLst>
                <p:tags r:id="rId3"/>
              </p:custDataLst>
            </p:nvPr>
          </p:nvCxnSpPr>
          <p:spPr>
            <a:xfrm flipH="1">
              <a:off x="5371847" y="1040957"/>
              <a:ext cx="210267" cy="27388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>
              <p:custDataLst>
                <p:tags r:id="rId4"/>
              </p:custDataLst>
            </p:nvPr>
          </p:nvSpPr>
          <p:spPr>
            <a:xfrm>
              <a:off x="5288142" y="919082"/>
              <a:ext cx="162722" cy="327392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endParaRPr lang="zh-CN" altLang="en-US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5" name="组合 34"/>
          <p:cNvGrpSpPr/>
          <p:nvPr>
            <p:custDataLst>
              <p:tags r:id="rId5"/>
            </p:custDataLst>
          </p:nvPr>
        </p:nvGrpSpPr>
        <p:grpSpPr>
          <a:xfrm>
            <a:off x="7396472" y="1341328"/>
            <a:ext cx="3680011" cy="818858"/>
            <a:chOff x="5288142" y="1840840"/>
            <a:chExt cx="1781569" cy="396426"/>
          </a:xfrm>
        </p:grpSpPr>
        <p:sp>
          <p:nvSpPr>
            <p:cNvPr id="36" name="文本框 35"/>
            <p:cNvSpPr txBox="1"/>
            <p:nvPr>
              <p:custDataLst>
                <p:tags r:id="rId6"/>
              </p:custDataLst>
            </p:nvPr>
          </p:nvSpPr>
          <p:spPr>
            <a:xfrm>
              <a:off x="5573564" y="1962714"/>
              <a:ext cx="1496147" cy="273212"/>
            </a:xfrm>
            <a:prstGeom prst="rect">
              <a:avLst/>
            </a:prstGeom>
            <a:noFill/>
          </p:spPr>
          <p:txBody>
            <a:bodyPr anchor="ctr">
              <a:normAutofit/>
            </a:bodyPr>
            <a:lstStyle/>
            <a:p>
              <a:pPr>
                <a:defRPr/>
              </a:pPr>
              <a:r>
                <a:rPr lang="zh-CN" altLang="en-US" sz="2000" dirty="0">
                  <a:solidFill>
                    <a:schemeClr val="accent1"/>
                  </a:solidFill>
                </a:rPr>
                <a:t>是否一定要参加夏令营</a:t>
              </a:r>
              <a:endParaRPr lang="zh-CN" alt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37" name="直接连接符 36"/>
            <p:cNvCxnSpPr/>
            <p:nvPr>
              <p:custDataLst>
                <p:tags r:id="rId7"/>
              </p:custDataLst>
            </p:nvPr>
          </p:nvCxnSpPr>
          <p:spPr>
            <a:xfrm flipH="1">
              <a:off x="5371847" y="1962714"/>
              <a:ext cx="210267" cy="27455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>
              <p:custDataLst>
                <p:tags r:id="rId8"/>
              </p:custDataLst>
            </p:nvPr>
          </p:nvSpPr>
          <p:spPr>
            <a:xfrm>
              <a:off x="5288142" y="1840840"/>
              <a:ext cx="162722" cy="327392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lang="zh-CN" altLang="en-US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>
            <p:custDataLst>
              <p:tags r:id="rId9"/>
            </p:custDataLst>
          </p:nvPr>
        </p:nvGrpSpPr>
        <p:grpSpPr>
          <a:xfrm>
            <a:off x="3204008" y="3086704"/>
            <a:ext cx="3680011" cy="890997"/>
            <a:chOff x="5288142" y="2685838"/>
            <a:chExt cx="1781569" cy="431350"/>
          </a:xfrm>
        </p:grpSpPr>
        <p:sp>
          <p:nvSpPr>
            <p:cNvPr id="40" name="文本框 39"/>
            <p:cNvSpPr txBox="1"/>
            <p:nvPr>
              <p:custDataLst>
                <p:tags r:id="rId10"/>
              </p:custDataLst>
            </p:nvPr>
          </p:nvSpPr>
          <p:spPr>
            <a:xfrm>
              <a:off x="5573564" y="2843976"/>
              <a:ext cx="1496147" cy="273212"/>
            </a:xfrm>
            <a:prstGeom prst="rect">
              <a:avLst/>
            </a:prstGeom>
            <a:noFill/>
          </p:spPr>
          <p:txBody>
            <a:bodyPr anchor="ctr">
              <a:normAutofit/>
            </a:bodyPr>
            <a:lstStyle/>
            <a:p>
              <a:pPr>
                <a:defRPr/>
              </a:pPr>
              <a:r>
                <a:rPr lang="zh-CN" altLang="en-US" sz="2000" dirty="0">
                  <a:solidFill>
                    <a:schemeClr val="accent1"/>
                  </a:solidFill>
                </a:rPr>
                <a:t>哪些人可以申请夏令营</a:t>
              </a:r>
              <a:endParaRPr lang="zh-CN" alt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41" name="直接连接符 40"/>
            <p:cNvCxnSpPr/>
            <p:nvPr>
              <p:custDataLst>
                <p:tags r:id="rId11"/>
              </p:custDataLst>
            </p:nvPr>
          </p:nvCxnSpPr>
          <p:spPr>
            <a:xfrm flipH="1">
              <a:off x="5371847" y="2807712"/>
              <a:ext cx="210267" cy="27455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>
              <p:custDataLst>
                <p:tags r:id="rId12"/>
              </p:custDataLst>
            </p:nvPr>
          </p:nvSpPr>
          <p:spPr>
            <a:xfrm>
              <a:off x="5288142" y="2685838"/>
              <a:ext cx="162722" cy="327392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endParaRPr lang="zh-CN" altLang="en-US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3" name="组合 42"/>
          <p:cNvGrpSpPr/>
          <p:nvPr>
            <p:custDataLst>
              <p:tags r:id="rId13"/>
            </p:custDataLst>
          </p:nvPr>
        </p:nvGrpSpPr>
        <p:grpSpPr>
          <a:xfrm>
            <a:off x="7396472" y="3088088"/>
            <a:ext cx="3680011" cy="895463"/>
            <a:chOff x="5288142" y="3634066"/>
            <a:chExt cx="1781569" cy="433512"/>
          </a:xfrm>
        </p:grpSpPr>
        <p:sp>
          <p:nvSpPr>
            <p:cNvPr id="44" name="文本框 43"/>
            <p:cNvSpPr txBox="1"/>
            <p:nvPr>
              <p:custDataLst>
                <p:tags r:id="rId14"/>
              </p:custDataLst>
            </p:nvPr>
          </p:nvSpPr>
          <p:spPr>
            <a:xfrm>
              <a:off x="5573564" y="3794366"/>
              <a:ext cx="1496147" cy="273212"/>
            </a:xfrm>
            <a:prstGeom prst="rect">
              <a:avLst/>
            </a:prstGeom>
            <a:noFill/>
          </p:spPr>
          <p:txBody>
            <a:bodyPr anchor="ctr">
              <a:normAutofit/>
            </a:bodyPr>
            <a:lstStyle/>
            <a:p>
              <a:pPr>
                <a:defRPr/>
              </a:pPr>
              <a:r>
                <a:rPr lang="zh-CN" altLang="en-US" sz="2000" dirty="0">
                  <a:solidFill>
                    <a:schemeClr val="accent1"/>
                  </a:solidFill>
                </a:rPr>
                <a:t>夏令营申请材料</a:t>
              </a:r>
              <a:endParaRPr lang="zh-CN" alt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45" name="直接连接符 44"/>
            <p:cNvCxnSpPr/>
            <p:nvPr>
              <p:custDataLst>
                <p:tags r:id="rId15"/>
              </p:custDataLst>
            </p:nvPr>
          </p:nvCxnSpPr>
          <p:spPr>
            <a:xfrm flipH="1">
              <a:off x="5371847" y="3755941"/>
              <a:ext cx="210267" cy="27388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/>
            <p:cNvSpPr txBox="1"/>
            <p:nvPr>
              <p:custDataLst>
                <p:tags r:id="rId16"/>
              </p:custDataLst>
            </p:nvPr>
          </p:nvSpPr>
          <p:spPr>
            <a:xfrm>
              <a:off x="5288142" y="3634066"/>
              <a:ext cx="162722" cy="327392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zh-CN" altLang="en-US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7" name="组合 46"/>
          <p:cNvGrpSpPr/>
          <p:nvPr>
            <p:custDataLst>
              <p:tags r:id="rId17"/>
            </p:custDataLst>
          </p:nvPr>
        </p:nvGrpSpPr>
        <p:grpSpPr>
          <a:xfrm>
            <a:off x="3180689" y="4900379"/>
            <a:ext cx="3680011" cy="879597"/>
            <a:chOff x="5288142" y="4486997"/>
            <a:chExt cx="1781569" cy="425831"/>
          </a:xfrm>
        </p:grpSpPr>
        <p:sp>
          <p:nvSpPr>
            <p:cNvPr id="48" name="文本框 47"/>
            <p:cNvSpPr txBox="1"/>
            <p:nvPr>
              <p:custDataLst>
                <p:tags r:id="rId18"/>
              </p:custDataLst>
            </p:nvPr>
          </p:nvSpPr>
          <p:spPr>
            <a:xfrm>
              <a:off x="5573564" y="4639616"/>
              <a:ext cx="1496147" cy="273212"/>
            </a:xfrm>
            <a:prstGeom prst="rect">
              <a:avLst/>
            </a:prstGeom>
            <a:noFill/>
          </p:spPr>
          <p:txBody>
            <a:bodyPr anchor="ctr">
              <a:normAutofit/>
            </a:bodyPr>
            <a:lstStyle/>
            <a:p>
              <a:pPr>
                <a:defRPr/>
              </a:pPr>
              <a:r>
                <a:rPr lang="zh-CN" altLang="en-US" sz="2000" dirty="0">
                  <a:solidFill>
                    <a:schemeClr val="accent1"/>
                  </a:solidFill>
                </a:rPr>
                <a:t>夏令营学校及心得</a:t>
              </a:r>
              <a:endParaRPr lang="zh-CN" alt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49" name="直接连接符 48"/>
            <p:cNvCxnSpPr/>
            <p:nvPr>
              <p:custDataLst>
                <p:tags r:id="rId19"/>
              </p:custDataLst>
            </p:nvPr>
          </p:nvCxnSpPr>
          <p:spPr>
            <a:xfrm flipH="1">
              <a:off x="5371847" y="4608872"/>
              <a:ext cx="210267" cy="27388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>
              <p:custDataLst>
                <p:tags r:id="rId20"/>
              </p:custDataLst>
            </p:nvPr>
          </p:nvSpPr>
          <p:spPr>
            <a:xfrm>
              <a:off x="5288142" y="4486997"/>
              <a:ext cx="162722" cy="327392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  <a:endParaRPr lang="zh-CN" altLang="en-US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55" name="等腰三角形 54"/>
          <p:cNvSpPr/>
          <p:nvPr>
            <p:custDataLst>
              <p:tags r:id="rId21"/>
            </p:custDataLst>
          </p:nvPr>
        </p:nvSpPr>
        <p:spPr>
          <a:xfrm>
            <a:off x="420031" y="2470543"/>
            <a:ext cx="1708774" cy="147406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60742" anchor="ctr">
            <a:normAutofit fontScale="92500"/>
          </a:bodyPr>
          <a:lstStyle/>
          <a:p>
            <a:pPr algn="ctr">
              <a:defRPr/>
            </a:pPr>
            <a:r>
              <a:rPr lang="zh-CN" alt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目录</a:t>
            </a:r>
            <a:endParaRPr lang="zh-CN" alt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6" name="等腰三角形 55"/>
          <p:cNvSpPr/>
          <p:nvPr>
            <p:custDataLst>
              <p:tags r:id="rId22"/>
            </p:custDataLst>
          </p:nvPr>
        </p:nvSpPr>
        <p:spPr>
          <a:xfrm>
            <a:off x="222535" y="2237266"/>
            <a:ext cx="2103767" cy="1814678"/>
          </a:xfrm>
          <a:prstGeom prst="triangle">
            <a:avLst/>
          </a:prstGeom>
          <a:noFill/>
          <a:ln>
            <a:solidFill>
              <a:schemeClr val="accent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/>
          </a:p>
        </p:txBody>
      </p:sp>
      <p:cxnSp>
        <p:nvCxnSpPr>
          <p:cNvPr id="57" name="直接连接符 56"/>
          <p:cNvCxnSpPr>
            <a:endCxn id="56" idx="0"/>
          </p:cNvCxnSpPr>
          <p:nvPr>
            <p:custDataLst>
              <p:tags r:id="rId23"/>
            </p:custDataLst>
          </p:nvPr>
        </p:nvCxnSpPr>
        <p:spPr>
          <a:xfrm>
            <a:off x="1274419" y="0"/>
            <a:ext cx="0" cy="2237266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56" idx="3"/>
          </p:cNvCxnSpPr>
          <p:nvPr>
            <p:custDataLst>
              <p:tags r:id="rId24"/>
            </p:custDataLst>
          </p:nvPr>
        </p:nvCxnSpPr>
        <p:spPr>
          <a:xfrm>
            <a:off x="1274419" y="4051944"/>
            <a:ext cx="0" cy="2810351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3956952" y="3182183"/>
            <a:ext cx="4313213" cy="872758"/>
            <a:chOff x="1276756" y="3076717"/>
            <a:chExt cx="3459365" cy="550096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4186026" y="3077323"/>
              <a:ext cx="276423" cy="54888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1276756" y="3174338"/>
              <a:ext cx="3176737" cy="374065"/>
            </a:xfrm>
            <a:prstGeom prst="rect">
              <a:avLst/>
            </a:prstGeom>
            <a:solidFill>
              <a:srgbClr val="F3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sz="3200" dirty="0">
                  <a:solidFill>
                    <a:schemeClr val="tx1"/>
                  </a:solidFill>
                </a:rPr>
                <a:t>实战篇</a:t>
              </a:r>
              <a:endParaRPr lang="zh-CN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>
              <p:custDataLst>
                <p:tags r:id="rId4"/>
              </p:custDataLst>
            </p:nvPr>
          </p:nvSpPr>
          <p:spPr>
            <a:xfrm>
              <a:off x="4186026" y="3076717"/>
              <a:ext cx="550095" cy="550096"/>
            </a:xfrm>
            <a:prstGeom prst="chevron">
              <a:avLst>
                <a:gd name="adj" fmla="val 455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186" bIns="15186" rtlCol="0" anchor="ctr">
              <a:normAutofit/>
            </a:bodyPr>
            <a:lstStyle/>
            <a:p>
              <a:pPr algn="r"/>
              <a:endParaRPr lang="zh-CN" altLang="en-US" sz="1400" dirty="0">
                <a:solidFill>
                  <a:srgbClr val="FFFFFF"/>
                </a:solidFill>
              </a:endParaRPr>
            </a:p>
          </p:txBody>
        </p:sp>
      </p:grp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3941712" y="2267783"/>
            <a:ext cx="4328453" cy="872758"/>
            <a:chOff x="1264533" y="3076717"/>
            <a:chExt cx="3471588" cy="550096"/>
          </a:xfrm>
        </p:grpSpPr>
        <p:sp>
          <p:nvSpPr>
            <p:cNvPr id="13" name="矩形 12"/>
            <p:cNvSpPr/>
            <p:nvPr>
              <p:custDataLst>
                <p:tags r:id="rId2"/>
              </p:custDataLst>
            </p:nvPr>
          </p:nvSpPr>
          <p:spPr>
            <a:xfrm>
              <a:off x="4186026" y="3077323"/>
              <a:ext cx="276423" cy="54888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1264533" y="3164732"/>
              <a:ext cx="3176737" cy="374065"/>
            </a:xfrm>
            <a:prstGeom prst="rect">
              <a:avLst/>
            </a:prstGeom>
            <a:solidFill>
              <a:srgbClr val="F3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sz="2800" dirty="0">
                  <a:solidFill>
                    <a:schemeClr val="tx1"/>
                  </a:solidFill>
                </a:rPr>
                <a:t>天津医科大学</a:t>
              </a:r>
              <a:endParaRPr lang="zh-CN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" name="燕尾形 14"/>
            <p:cNvSpPr/>
            <p:nvPr>
              <p:custDataLst>
                <p:tags r:id="rId4"/>
              </p:custDataLst>
            </p:nvPr>
          </p:nvSpPr>
          <p:spPr>
            <a:xfrm>
              <a:off x="4186026" y="3076717"/>
              <a:ext cx="550095" cy="550096"/>
            </a:xfrm>
            <a:prstGeom prst="chevron">
              <a:avLst>
                <a:gd name="adj" fmla="val 455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186" bIns="15186" rtlCol="0" anchor="ctr">
              <a:normAutofit/>
            </a:bodyPr>
            <a:lstStyle/>
            <a:p>
              <a:pPr algn="r"/>
              <a:endParaRPr lang="zh-CN" alt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3941712" y="4650387"/>
            <a:ext cx="4327624" cy="872758"/>
            <a:chOff x="332523" y="3728909"/>
            <a:chExt cx="3470924" cy="550096"/>
          </a:xfrm>
        </p:grpSpPr>
        <p:sp>
          <p:nvSpPr>
            <p:cNvPr id="17" name="矩形 16"/>
            <p:cNvSpPr/>
            <p:nvPr>
              <p:custDataLst>
                <p:tags r:id="rId6"/>
              </p:custDataLst>
            </p:nvPr>
          </p:nvSpPr>
          <p:spPr>
            <a:xfrm flipH="1">
              <a:off x="606196" y="3729515"/>
              <a:ext cx="276423" cy="54888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7"/>
              </p:custDataLst>
            </p:nvPr>
          </p:nvSpPr>
          <p:spPr>
            <a:xfrm flipH="1">
              <a:off x="627372" y="3816924"/>
              <a:ext cx="3176075" cy="374065"/>
            </a:xfrm>
            <a:prstGeom prst="rect">
              <a:avLst/>
            </a:prstGeom>
            <a:solidFill>
              <a:srgbClr val="F3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sz="2800" dirty="0">
                  <a:solidFill>
                    <a:schemeClr val="tx1"/>
                  </a:solidFill>
                </a:rPr>
                <a:t>浙江大学</a:t>
              </a:r>
              <a:endParaRPr lang="zh-CN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>
              <p:custDataLst>
                <p:tags r:id="rId8"/>
              </p:custDataLst>
            </p:nvPr>
          </p:nvSpPr>
          <p:spPr>
            <a:xfrm flipH="1">
              <a:off x="332523" y="3728909"/>
              <a:ext cx="550095" cy="550096"/>
            </a:xfrm>
            <a:prstGeom prst="chevron">
              <a:avLst>
                <a:gd name="adj" fmla="val 455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050">
                <a:solidFill>
                  <a:schemeClr val="tx1"/>
                </a:solidFill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sz="4000"/>
              <a:t>Initial station</a:t>
            </a:r>
            <a:endParaRPr lang="en-US" sz="400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35885" y="2201545"/>
            <a:ext cx="644588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08320" y="40932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 smtClean="0">
                <a:sym typeface="+mn-ea"/>
              </a:rPr>
              <a:t>简介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00" y="1825200"/>
            <a:ext cx="10515600" cy="4352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 smtClean="0">
                <a:sym typeface="+mn-ea"/>
              </a:rPr>
              <a:t>天医，唯一一所独立的“</a:t>
            </a:r>
            <a:r>
              <a:rPr lang="en-US" altLang="zh-CN" dirty="0" smtClean="0">
                <a:sym typeface="+mn-ea"/>
              </a:rPr>
              <a:t>211</a:t>
            </a:r>
            <a:r>
              <a:rPr lang="zh-CN" altLang="en-US" dirty="0" smtClean="0">
                <a:sym typeface="+mn-ea"/>
              </a:rPr>
              <a:t>”医科大学。地处天津，宽阔的马路，漂亮的小洋房，与天津大学及南开大学组成一个小三角。</a:t>
            </a:r>
            <a:endParaRPr lang="zh-CN" altLang="en-US" dirty="0" smtClean="0">
              <a:sym typeface="+mn-ea"/>
            </a:endParaRPr>
          </a:p>
          <a:p>
            <a:endParaRPr lang="zh-CN" altLang="en-US" dirty="0" smtClean="0">
              <a:sym typeface="+mn-ea"/>
            </a:endParaRPr>
          </a:p>
          <a:p>
            <a:endParaRPr lang="zh-CN" altLang="en-US" dirty="0" smtClean="0">
              <a:sym typeface="+mn-ea"/>
            </a:endParaRPr>
          </a:p>
          <a:p>
            <a:endParaRPr lang="zh-CN" altLang="en-US" dirty="0" smtClean="0">
              <a:sym typeface="+mn-ea"/>
            </a:endParaRPr>
          </a:p>
          <a:p>
            <a:r>
              <a:rPr lang="zh-CN" altLang="en-US" dirty="0" smtClean="0">
                <a:sym typeface="+mn-ea"/>
              </a:rPr>
              <a:t>附属医院：天津医科大学总医院、天津医科大学肿瘤医院、天津医科大学眼科医院、天津医科大学代谢病医院。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01640" y="37884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 smtClean="0">
                <a:sym typeface="+mn-ea"/>
              </a:rPr>
              <a:t>活动安排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00" y="1825200"/>
            <a:ext cx="10515600" cy="4352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 smtClean="0">
                <a:sym typeface="+mn-ea"/>
              </a:rPr>
              <a:t>一、报到、安排住宿</a:t>
            </a:r>
            <a:r>
              <a:rPr lang="en-US" altLang="zh-CN" dirty="0" smtClean="0">
                <a:sym typeface="+mn-ea"/>
              </a:rPr>
              <a:t>(</a:t>
            </a:r>
            <a:r>
              <a:rPr lang="zh-CN" altLang="en-US" dirty="0" smtClean="0">
                <a:sym typeface="+mn-ea"/>
              </a:rPr>
              <a:t>分成两批人马，分别入住</a:t>
            </a:r>
            <a:r>
              <a:rPr lang="en-US" altLang="zh-CN" dirty="0" smtClean="0">
                <a:sym typeface="+mn-ea"/>
              </a:rPr>
              <a:t>7</a:t>
            </a:r>
            <a:r>
              <a:rPr lang="zh-CN" altLang="en-US" dirty="0" smtClean="0">
                <a:sym typeface="+mn-ea"/>
              </a:rPr>
              <a:t>天、如家快捷酒店，有专车接送</a:t>
            </a:r>
            <a:r>
              <a:rPr lang="en-US" altLang="zh-CN" dirty="0" smtClean="0">
                <a:sym typeface="+mn-ea"/>
              </a:rPr>
              <a:t>)</a:t>
            </a:r>
            <a:endParaRPr lang="en-US" altLang="zh-CN" dirty="0" smtClean="0">
              <a:sym typeface="+mn-ea"/>
            </a:endParaRPr>
          </a:p>
          <a:p>
            <a:r>
              <a:rPr lang="zh-CN" altLang="en-US" dirty="0" smtClean="0">
                <a:sym typeface="+mn-ea"/>
              </a:rPr>
              <a:t>二、听讲座、参观图书馆：主要是了解校史</a:t>
            </a:r>
            <a:endParaRPr lang="en-US" altLang="zh-CN" dirty="0" smtClean="0"/>
          </a:p>
          <a:p>
            <a:r>
              <a:rPr lang="zh-CN" altLang="en-US" dirty="0" smtClean="0">
                <a:sym typeface="+mn-ea"/>
              </a:rPr>
              <a:t>三、参观眼科医院：同学提问，老师耐心解答，合影留念。</a:t>
            </a:r>
            <a:endParaRPr lang="en-US" altLang="zh-CN" dirty="0" smtClean="0"/>
          </a:p>
          <a:p>
            <a:r>
              <a:rPr lang="zh-CN" altLang="en-US" dirty="0" smtClean="0">
                <a:sym typeface="+mn-ea"/>
              </a:rPr>
              <a:t>四、安排复试：分时间点进行复试，同学们结伴去往指定医院进行复试，去之前与科室秘书联系，由他们具体安排（潜规则：参加夏令营的同学一般都是优秀营员，所以不必太紧张）</a:t>
            </a:r>
            <a:endParaRPr lang="en-US" altLang="zh-CN" dirty="0" smtClean="0"/>
          </a:p>
          <a:p>
            <a:r>
              <a:rPr lang="zh-CN" altLang="en-US" dirty="0" smtClean="0">
                <a:sym typeface="+mn-ea"/>
              </a:rPr>
              <a:t>五、游玩：专车观看“天津之眼”及意大利风情街。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 rot="16200000">
            <a:off x="5996471" y="-309769"/>
            <a:ext cx="112724" cy="8231586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38571" tIns="19286" rIns="38571" bIns="19286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sz="1050" dirty="0" err="1">
              <a:solidFill>
                <a:srgbClr val="FFFFFF"/>
              </a:solidFill>
            </a:endParaRPr>
          </a:p>
        </p:txBody>
      </p:sp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 rot="16200000">
            <a:off x="4948779" y="1973470"/>
            <a:ext cx="2294442" cy="2295231"/>
            <a:chOff x="2385059" y="2658284"/>
            <a:chExt cx="1204508" cy="1204922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 rot="5400000">
              <a:off x="2647265" y="2920903"/>
              <a:ext cx="1204922" cy="679683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altLang="zh-CN" sz="3200" dirty="0">
                  <a:solidFill>
                    <a:srgbClr val="0070C0"/>
                  </a:solidFill>
                </a:rPr>
                <a:t>Zhe jiang university</a:t>
              </a:r>
              <a:endParaRPr lang="en-US" altLang="zh-CN" sz="3200" dirty="0">
                <a:solidFill>
                  <a:srgbClr val="0070C0"/>
                </a:solidFill>
              </a:endParaRPr>
            </a:p>
          </p:txBody>
        </p:sp>
        <p:sp>
          <p:nvSpPr>
            <p:cNvPr id="15" name="菱形 14"/>
            <p:cNvSpPr/>
            <p:nvPr>
              <p:custDataLst>
                <p:tags r:id="rId4"/>
              </p:custDataLst>
            </p:nvPr>
          </p:nvSpPr>
          <p:spPr>
            <a:xfrm rot="5400000">
              <a:off x="2385059" y="3028307"/>
              <a:ext cx="485366" cy="485366"/>
            </a:xfrm>
            <a:prstGeom prst="diamond">
              <a:avLst/>
            </a:prstGeom>
            <a:solidFill>
              <a:schemeClr val="accent1"/>
            </a:solidFill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rgbClr val="FFFFFF"/>
                  </a:solidFill>
                </a:rPr>
                <a:t>01</a:t>
              </a:r>
              <a:endParaRPr lang="zh-CN" altLang="en-US" b="1" dirty="0" err="1">
                <a:solidFill>
                  <a:srgbClr val="FFFFFF"/>
                </a:solidFill>
              </a:endParaRPr>
            </a:p>
          </p:txBody>
        </p:sp>
      </p:grp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1082040" y="333375"/>
            <a:ext cx="10226040" cy="842010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/>
              <a:t>The last station</a:t>
            </a:r>
            <a:endParaRPr lang="en-US" altLang="zh-CN" sz="4000" dirty="0"/>
          </a:p>
        </p:txBody>
      </p:sp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 rot="16200000">
            <a:off x="5996471" y="-309769"/>
            <a:ext cx="112724" cy="8231586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38571" tIns="19286" rIns="38571" bIns="19286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sz="1050" dirty="0" err="1">
              <a:solidFill>
                <a:srgbClr val="FFFFFF"/>
              </a:solidFill>
            </a:endParaRPr>
          </a:p>
        </p:txBody>
      </p:sp>
      <p:sp>
        <p:nvSpPr>
          <p:cNvPr id="29" name="文本框 28"/>
          <p:cNvSpPr txBox="1"/>
          <p:nvPr>
            <p:custDataLst>
              <p:tags r:id="rId2"/>
            </p:custDataLst>
          </p:nvPr>
        </p:nvSpPr>
        <p:spPr>
          <a:xfrm>
            <a:off x="1066800" y="363694"/>
            <a:ext cx="10515600" cy="842030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dirty="0"/>
              <a:t>浙江大学</a:t>
            </a:r>
            <a:endParaRPr lang="zh-CN" altLang="en-US" sz="4400" dirty="0"/>
          </a:p>
        </p:txBody>
      </p:sp>
      <p:pic>
        <p:nvPicPr>
          <p:cNvPr id="3" name="图片 2" descr="IMG_20160723_1158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0" y="2507615"/>
            <a:ext cx="1863725" cy="1918335"/>
          </a:xfrm>
          <a:prstGeom prst="rect">
            <a:avLst/>
          </a:prstGeom>
        </p:spPr>
      </p:pic>
      <p:pic>
        <p:nvPicPr>
          <p:cNvPr id="5" name="图片 4" descr="浙江邵逸夫肿瘤内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440" y="1733550"/>
            <a:ext cx="1939925" cy="3009900"/>
          </a:xfrm>
          <a:prstGeom prst="rect">
            <a:avLst/>
          </a:prstGeom>
        </p:spPr>
      </p:pic>
      <p:pic>
        <p:nvPicPr>
          <p:cNvPr id="7" name="图片 6" descr="IMG_20160723_1207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160" y="2812415"/>
            <a:ext cx="2428240" cy="27717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>
            <a:off x="1806993" y="1459522"/>
            <a:ext cx="3451830" cy="4766369"/>
          </a:xfrm>
          <a:prstGeom prst="rect">
            <a:avLst/>
          </a:prstGeom>
          <a:solidFill>
            <a:srgbClr val="EEEEEE"/>
          </a:solidFill>
          <a:ln w="9525"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defRPr/>
            </a:pPr>
            <a:endParaRPr lang="zh-CN" altLang="en-US" sz="76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209133" y="1458296"/>
            <a:ext cx="3917261" cy="425480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2000"/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9pPr>
          </a:lstStyle>
          <a:p>
            <a:r>
              <a:rPr lang="zh-CN" altLang="en-US" sz="2400" dirty="0" smtClean="0">
                <a:sym typeface="+mn-ea"/>
              </a:rPr>
              <a:t>一、报到、安排住宿</a:t>
            </a:r>
            <a:r>
              <a:rPr lang="en-US" altLang="zh-CN" sz="2400" dirty="0" smtClean="0">
                <a:sym typeface="+mn-ea"/>
              </a:rPr>
              <a:t>(</a:t>
            </a:r>
            <a:r>
              <a:rPr lang="zh-CN" altLang="en-US" sz="2400" dirty="0" smtClean="0">
                <a:sym typeface="+mn-ea"/>
              </a:rPr>
              <a:t>住宿条件蛮艰苦，学校宿舍四人寝，有专车接送</a:t>
            </a:r>
            <a:r>
              <a:rPr lang="en-US" altLang="zh-CN" sz="2400" dirty="0" smtClean="0">
                <a:sym typeface="+mn-ea"/>
              </a:rPr>
              <a:t>)</a:t>
            </a:r>
            <a:endParaRPr lang="en-US" altLang="zh-CN" sz="2400" dirty="0" smtClean="0">
              <a:sym typeface="+mn-ea"/>
            </a:endParaRPr>
          </a:p>
          <a:p>
            <a:r>
              <a:rPr lang="zh-CN" altLang="en-US" sz="2400" dirty="0" smtClean="0">
                <a:sym typeface="+mn-ea"/>
              </a:rPr>
              <a:t>二、听讲座、参观各医院：医院老师按科室各派一个代表宣传。</a:t>
            </a:r>
            <a:endParaRPr lang="en-US" altLang="zh-CN" sz="2400" dirty="0" smtClean="0"/>
          </a:p>
          <a:p>
            <a:r>
              <a:rPr lang="zh-CN" altLang="en-US" sz="2400" dirty="0" smtClean="0">
                <a:sym typeface="+mn-ea"/>
              </a:rPr>
              <a:t>三、无复试：夏令营期间不安排复试，有意向的同学可以向老师递交个人简历，并可获得老师联系方式以便后期交流。</a:t>
            </a:r>
            <a:endParaRPr lang="zh-CN" altLang="en-US" sz="2400" dirty="0" smtClean="0">
              <a:sym typeface="+mn-ea"/>
            </a:endParaRPr>
          </a:p>
          <a:p>
            <a:endParaRPr lang="zh-CN" altLang="en-US" sz="2400" dirty="0" smtClean="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14" y="1715017"/>
            <a:ext cx="3005588" cy="4255377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838200" y="424654"/>
            <a:ext cx="10515600" cy="842030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 smtClean="0">
                <a:sym typeface="+mn-ea"/>
              </a:rPr>
              <a:t>活动安排</a:t>
            </a:r>
            <a:endParaRPr lang="zh-CN" altLang="en-US" sz="4000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9926" y="5498391"/>
            <a:ext cx="8972147" cy="97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70000"/>
              </a:lnSpc>
              <a:spcBef>
                <a:spcPts val="255"/>
              </a:spcBef>
              <a:spcAft>
                <a:spcPts val="255"/>
              </a:spcAft>
              <a:defRPr/>
            </a:pPr>
            <a:r>
              <a:rPr lang="zh-CN" altLang="en-US" dirty="0" smtClean="0">
                <a:sym typeface="+mn-ea"/>
              </a:rPr>
              <a:t>注意：正式推免之前会安排一次预报名，夏令营学生只要报名即可直接获得复试机会，复试时间大约在正式推免前一周左右。其他学生还要进行筛选方可获得复试机会。</a:t>
            </a:r>
            <a:endParaRPr lang="zh-CN" altLang="en-US" dirty="0">
              <a:latin typeface="+mn-lt"/>
              <a:ea typeface="+mn-ea"/>
            </a:endParaRPr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2883937" y="1630368"/>
            <a:ext cx="6424126" cy="3504340"/>
            <a:chOff x="4281390" y="1155583"/>
            <a:chExt cx="4450241" cy="2427592"/>
          </a:xfrm>
        </p:grpSpPr>
        <p:grpSp>
          <p:nvGrpSpPr>
            <p:cNvPr id="6" name="组合 5"/>
            <p:cNvGrpSpPr/>
            <p:nvPr/>
          </p:nvGrpSpPr>
          <p:grpSpPr>
            <a:xfrm>
              <a:off x="4281390" y="1155584"/>
              <a:ext cx="1758073" cy="2427591"/>
              <a:chOff x="4281390" y="1155584"/>
              <a:chExt cx="1758073" cy="2427591"/>
            </a:xfrm>
          </p:grpSpPr>
          <p:sp>
            <p:nvSpPr>
              <p:cNvPr id="3" name="MH_Other_1"/>
              <p:cNvSpPr/>
              <p:nvPr>
                <p:custDataLst>
                  <p:tags r:id="rId3"/>
                </p:custDataLst>
              </p:nvPr>
            </p:nvSpPr>
            <p:spPr>
              <a:xfrm>
                <a:off x="4281390" y="1155584"/>
                <a:ext cx="1758073" cy="2427591"/>
              </a:xfrm>
              <a:prstGeom prst="rect">
                <a:avLst/>
              </a:prstGeom>
              <a:solidFill>
                <a:srgbClr val="EEEEEE"/>
              </a:solidFill>
              <a:ln w="9525">
                <a:solidFill>
                  <a:srgbClr val="E0E0E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/>
              </a:bodyPr>
              <a:lstStyle/>
              <a:p>
                <a:pPr algn="ctr">
                  <a:defRPr/>
                </a:pPr>
                <a:endParaRPr lang="zh-CN" altLang="en-US" sz="760"/>
              </a:p>
            </p:txBody>
          </p:sp>
          <p:sp>
            <p:nvSpPr>
              <p:cNvPr id="4" name="MH_Picture_1"/>
              <p:cNvSpPr/>
              <p:nvPr>
                <p:custDataLst>
                  <p:tags r:id="rId4"/>
                </p:custDataLst>
              </p:nvPr>
            </p:nvSpPr>
            <p:spPr>
              <a:xfrm>
                <a:off x="4394464" y="1286913"/>
                <a:ext cx="1531928" cy="2167043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63167" r="-63167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/>
              </a:bodyPr>
              <a:lstStyle/>
              <a:p>
                <a:pPr algn="ctr">
                  <a:defRPr/>
                </a:pPr>
                <a:endParaRPr lang="zh-CN" altLang="en-US" sz="760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973558" y="1155583"/>
              <a:ext cx="1758073" cy="2427591"/>
              <a:chOff x="6152537" y="2230916"/>
              <a:chExt cx="1758073" cy="2427591"/>
            </a:xfrm>
          </p:grpSpPr>
          <p:sp>
            <p:nvSpPr>
              <p:cNvPr id="8" name="MH_Other_1"/>
              <p:cNvSpPr/>
              <p:nvPr>
                <p:custDataLst>
                  <p:tags r:id="rId6"/>
                </p:custDataLst>
              </p:nvPr>
            </p:nvSpPr>
            <p:spPr>
              <a:xfrm>
                <a:off x="6152537" y="2230916"/>
                <a:ext cx="1758073" cy="2427591"/>
              </a:xfrm>
              <a:prstGeom prst="rect">
                <a:avLst/>
              </a:prstGeom>
              <a:solidFill>
                <a:srgbClr val="EEEEEE"/>
              </a:solidFill>
              <a:ln w="9525">
                <a:solidFill>
                  <a:srgbClr val="E0E0E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/>
              </a:bodyPr>
              <a:lstStyle/>
              <a:p>
                <a:pPr algn="ctr">
                  <a:defRPr/>
                </a:pPr>
                <a:endParaRPr lang="zh-CN" altLang="en-US" sz="760"/>
              </a:p>
            </p:txBody>
          </p:sp>
          <p:sp>
            <p:nvSpPr>
              <p:cNvPr id="9" name="MH_Picture_1"/>
              <p:cNvSpPr/>
              <p:nvPr>
                <p:custDataLst>
                  <p:tags r:id="rId7"/>
                </p:custDataLst>
              </p:nvPr>
            </p:nvSpPr>
            <p:spPr>
              <a:xfrm>
                <a:off x="6265611" y="2362246"/>
                <a:ext cx="1531928" cy="2167043"/>
              </a:xfrm>
              <a:prstGeom prst="rect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0120" t="397" r="-106600" b="-397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/>
              </a:bodyPr>
              <a:lstStyle/>
              <a:p>
                <a:pPr algn="ctr">
                  <a:defRPr/>
                </a:pPr>
                <a:endParaRPr lang="zh-CN" altLang="en-US" sz="760"/>
              </a:p>
            </p:txBody>
          </p:sp>
        </p:grpSp>
      </p:grp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701040" y="897094"/>
            <a:ext cx="10515600" cy="842030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特殊之处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sym typeface="+mn-ea"/>
              </a:rPr>
              <a:t>心得体会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b="1" dirty="0" smtClean="0">
                <a:sym typeface="+mn-ea"/>
              </a:rPr>
              <a:t>承认差距</a:t>
            </a:r>
            <a:r>
              <a:rPr lang="zh-CN" altLang="en-US" dirty="0" smtClean="0">
                <a:sym typeface="+mn-ea"/>
              </a:rPr>
              <a:t>：勇于表现自己，也许你的母校不是</a:t>
            </a:r>
            <a:r>
              <a:rPr lang="en-US" altLang="zh-CN" dirty="0" smtClean="0">
                <a:sym typeface="+mn-ea"/>
              </a:rPr>
              <a:t>211</a:t>
            </a:r>
            <a:r>
              <a:rPr lang="zh-CN" altLang="en-US" dirty="0" smtClean="0">
                <a:sym typeface="+mn-ea"/>
              </a:rPr>
              <a:t>，也不是</a:t>
            </a:r>
            <a:r>
              <a:rPr lang="en-US" altLang="zh-CN" dirty="0" smtClean="0">
                <a:sym typeface="+mn-ea"/>
              </a:rPr>
              <a:t>985</a:t>
            </a:r>
            <a:r>
              <a:rPr lang="zh-CN" altLang="en-US" dirty="0" smtClean="0">
                <a:sym typeface="+mn-ea"/>
              </a:rPr>
              <a:t>，但四年的时间踏踏实实学习的知识就是我们自信的资本。</a:t>
            </a:r>
            <a:endParaRPr lang="en-US" altLang="zh-CN" dirty="0" smtClean="0"/>
          </a:p>
          <a:p>
            <a:r>
              <a:rPr lang="zh-CN" altLang="en-US" sz="2800" b="1" dirty="0" smtClean="0">
                <a:sym typeface="+mn-ea"/>
              </a:rPr>
              <a:t>勇于表现</a:t>
            </a:r>
            <a:r>
              <a:rPr lang="zh-CN" altLang="en-US" sz="2800" dirty="0" smtClean="0">
                <a:sym typeface="+mn-ea"/>
              </a:rPr>
              <a:t>：</a:t>
            </a:r>
            <a:r>
              <a:rPr lang="zh-CN" altLang="en-US" dirty="0" smtClean="0">
                <a:sym typeface="+mn-ea"/>
              </a:rPr>
              <a:t>许多名校学生，科研经历及英语水平都很牛，不得不承认我们与别人的差距，但这不是我们自卑的理由，我们要做的是捡起自己的那份勇气，向导师展现自己最好的一面。</a:t>
            </a:r>
            <a:endParaRPr lang="en-US" altLang="zh-CN" dirty="0" smtClean="0"/>
          </a:p>
          <a:p>
            <a:r>
              <a:rPr lang="zh-CN" altLang="en-US" sz="2800" b="1" dirty="0" smtClean="0">
                <a:sym typeface="+mn-ea"/>
              </a:rPr>
              <a:t>参与课题</a:t>
            </a:r>
            <a:r>
              <a:rPr lang="zh-CN" altLang="en-US" sz="2800" dirty="0" smtClean="0">
                <a:sym typeface="+mn-ea"/>
              </a:rPr>
              <a:t>：</a:t>
            </a:r>
            <a:r>
              <a:rPr lang="zh-CN" altLang="en-US" dirty="0" smtClean="0">
                <a:sym typeface="+mn-ea"/>
              </a:rPr>
              <a:t>实验室资源非常有限，一旦有机会跟老师做课题，要积极参加，涉略科研不管是对夏令营还是研究生阶段都有优势。（对于双非的学生来说，科研很重要）</a:t>
            </a:r>
            <a:endParaRPr lang="en-US" altLang="zh-CN" dirty="0" smtClean="0"/>
          </a:p>
          <a:p>
            <a:r>
              <a:rPr lang="zh-CN" altLang="en-US" sz="2800" b="1" dirty="0" smtClean="0">
                <a:sym typeface="+mn-ea"/>
              </a:rPr>
              <a:t>提升英语</a:t>
            </a:r>
            <a:r>
              <a:rPr lang="zh-CN" altLang="en-US" sz="2800" dirty="0" smtClean="0">
                <a:sym typeface="+mn-ea"/>
              </a:rPr>
              <a:t>：</a:t>
            </a:r>
            <a:r>
              <a:rPr lang="zh-CN" altLang="en-US" dirty="0" smtClean="0">
                <a:sym typeface="+mn-ea"/>
              </a:rPr>
              <a:t>尽可能刷高六级成绩，大多数老师都喜欢英语水平较好的同学</a:t>
            </a:r>
            <a:endParaRPr lang="zh-CN" altLang="en-US" sz="2400" dirty="0"/>
          </a:p>
          <a:p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457575" y="2042795"/>
            <a:ext cx="7501255" cy="762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ym typeface="+mn-ea"/>
              </a:rPr>
              <a:t>夏令营是什么？</a:t>
            </a:r>
            <a:endParaRPr lang="zh-CN" altLang="en-US" dirty="0"/>
          </a:p>
        </p:txBody>
      </p:sp>
      <p:sp useBgFill="1"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432175" y="3332480"/>
            <a:ext cx="8001000" cy="32040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20000"/>
          </a:bodyPr>
          <a:lstStyle/>
          <a:p>
            <a:pPr algn="l"/>
            <a:endParaRPr lang="zh-CN" altLang="en-US" dirty="0" smtClean="0">
              <a:sym typeface="+mn-ea"/>
            </a:endParaRPr>
          </a:p>
          <a:p>
            <a:pPr algn="l"/>
            <a:r>
              <a:rPr lang="zh-CN" altLang="en-US" dirty="0" smtClean="0">
                <a:sym typeface="+mn-ea"/>
              </a:rPr>
              <a:t>本质：穿着夏令营外衣的生源大战</a:t>
            </a:r>
            <a:endParaRPr lang="zh-CN" altLang="en-US" dirty="0" smtClean="0">
              <a:sym typeface="+mn-ea"/>
            </a:endParaRPr>
          </a:p>
          <a:p>
            <a:pPr algn="l"/>
            <a:endParaRPr lang="zh-CN" altLang="en-US" dirty="0" smtClean="0">
              <a:sym typeface="+mn-ea"/>
            </a:endParaRPr>
          </a:p>
          <a:p>
            <a:pPr algn="l"/>
            <a:endParaRPr lang="zh-CN" altLang="en-US" dirty="0" smtClean="0">
              <a:sym typeface="+mn-ea"/>
            </a:endParaRPr>
          </a:p>
          <a:p>
            <a:pPr algn="l"/>
            <a:endParaRPr lang="zh-CN" altLang="en-US" dirty="0" smtClean="0">
              <a:sym typeface="+mn-ea"/>
            </a:endParaRPr>
          </a:p>
          <a:p>
            <a:pPr algn="l"/>
            <a:r>
              <a:rPr lang="zh-CN" altLang="en-US" dirty="0" smtClean="0">
                <a:sym typeface="+mn-ea"/>
              </a:rPr>
              <a:t>定义：各大院校研究生招生办为吸引优质生源而提前举办</a:t>
            </a:r>
            <a:endParaRPr lang="zh-CN" altLang="en-US" dirty="0" smtClean="0">
              <a:sym typeface="+mn-ea"/>
            </a:endParaRPr>
          </a:p>
          <a:p>
            <a:pPr algn="l"/>
            <a:r>
              <a:rPr lang="zh-CN" altLang="en-US" dirty="0" smtClean="0">
                <a:sym typeface="+mn-ea"/>
              </a:rPr>
              <a:t>的推免过程，类似于高考前的自主招生。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84370" y="1435100"/>
            <a:ext cx="3226435" cy="3398520"/>
          </a:xfrm>
        </p:spPr>
        <p:txBody>
          <a:bodyPr/>
          <a:lstStyle/>
          <a:p>
            <a:r>
              <a:rPr lang="en-US" altLang="zh-CN" smtClean="0">
                <a:latin typeface="+mj-lt"/>
                <a:ea typeface="+mj-ea"/>
              </a:rPr>
              <a:t>THANK</a:t>
            </a:r>
            <a:br>
              <a:rPr lang="en-US" altLang="zh-CN" smtClean="0">
                <a:latin typeface="+mj-lt"/>
                <a:ea typeface="+mj-ea"/>
              </a:rPr>
            </a:br>
            <a:r>
              <a:rPr lang="en-US" altLang="zh-CN" smtClean="0">
                <a:latin typeface="+mj-lt"/>
                <a:ea typeface="+mj-ea"/>
              </a:rPr>
              <a:t>YOU</a:t>
            </a:r>
            <a:endParaRPr lang="zh-CN" altLang="en-US" dirty="0">
              <a:latin typeface="+mj-lt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00" y="36360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 smtClean="0">
                <a:sym typeface="+mn-ea"/>
              </a:rPr>
              <a:t>是否一定要参加夏令营？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00" y="1825200"/>
            <a:ext cx="10515600" cy="4352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 smtClean="0">
                <a:sym typeface="+mn-ea"/>
              </a:rPr>
              <a:t>从学生角度考虑，夏令营可为同学们提供很多的便利。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 smtClean="0">
              <a:sym typeface="+mn-ea"/>
            </a:endParaRPr>
          </a:p>
          <a:p>
            <a:r>
              <a:rPr lang="zh-CN" altLang="en-US" dirty="0" smtClean="0">
                <a:sym typeface="+mn-ea"/>
              </a:rPr>
              <a:t>一、在夏令营中，同学们将会与研招办老师及意向导师深入交流，可以获得很多有用的信息；领略各大名校的风采，了解各学校、科室、老师的具体情况。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38800" y="1756533"/>
            <a:ext cx="5180400" cy="435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800" dirty="0" smtClean="0">
                <a:sym typeface="+mn-ea"/>
              </a:rPr>
              <a:t>二、即使是夏令营中没有获得拟录取函的同学，在</a:t>
            </a:r>
            <a:r>
              <a:rPr lang="en-US" altLang="zh-CN" sz="2800" dirty="0" smtClean="0">
                <a:sym typeface="+mn-ea"/>
              </a:rPr>
              <a:t>9</a:t>
            </a:r>
            <a:r>
              <a:rPr lang="zh-CN" altLang="en-US" sz="2800" dirty="0" smtClean="0">
                <a:sym typeface="+mn-ea"/>
              </a:rPr>
              <a:t>月份正式推免中，保送至该校的机会依然存在，而如果你曾经是夏令营营员的话则可能会得到某些优惠，具体参照各学校优惠政策。</a:t>
            </a:r>
            <a:endParaRPr lang="en-US" altLang="zh-CN" sz="2800" dirty="0" smtClean="0"/>
          </a:p>
          <a:p>
            <a:endParaRPr lang="zh-CN" alt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172800" y="1756533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 smtClean="0">
                <a:sym typeface="+mn-ea"/>
              </a:rPr>
              <a:t>三、最重要的一点</a:t>
            </a:r>
            <a:r>
              <a:rPr lang="en-US" altLang="zh-CN" dirty="0" smtClean="0">
                <a:sym typeface="+mn-ea"/>
              </a:rPr>
              <a:t>—</a:t>
            </a:r>
            <a:r>
              <a:rPr lang="zh-CN" altLang="en-US" dirty="0" smtClean="0">
                <a:sym typeface="+mn-ea"/>
              </a:rPr>
              <a:t>与各大医学院校的顶尖高手对决、交流。在你与外校优秀学生交流后，或许会变得更加自信，抑或受到打击，但无论如何，你将粗略领略到全国医学院的整体情况，在夏令营中也能建立自己的人脉，这对后期信息交流非常有用。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808320" y="36360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 smtClean="0">
                <a:sym typeface="+mn-ea"/>
              </a:rPr>
              <a:t>是否一定要参加夏令营？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69280" y="1756533"/>
            <a:ext cx="5180400" cy="435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800" dirty="0" smtClean="0">
                <a:sym typeface="+mn-ea"/>
              </a:rPr>
              <a:t>四、夏令营绝大多数有面试环节，可提前感受面试过程。</a:t>
            </a:r>
            <a:endParaRPr lang="zh-CN" alt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172800" y="1756533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 smtClean="0">
                <a:sym typeface="+mn-ea"/>
              </a:rPr>
              <a:t>五、夏令营过程中一般不需缴纳费用，换一个角度，可将夏令营当做一次工费旅游，以此来了解另一座城市。</a:t>
            </a:r>
            <a:endParaRPr lang="zh-CN" altLang="en-US" dirty="0" smtClean="0">
              <a:solidFill>
                <a:schemeClr val="tx1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808320" y="36360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 smtClean="0">
                <a:sym typeface="+mn-ea"/>
              </a:rPr>
              <a:t>是否一定要参加夏令营？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593725" y="-60960"/>
            <a:ext cx="4394835" cy="1602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pPr algn="ctr"/>
            <a:r>
              <a:rPr lang="zh-CN" altLang="en-US" dirty="0" smtClean="0">
                <a:sym typeface="+mn-ea"/>
              </a:rPr>
              <a:t>是否一定要参加夏令营？</a:t>
            </a:r>
            <a:endParaRPr lang="zh-CN" altLang="en-US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929640" y="2059200"/>
            <a:ext cx="4165349" cy="381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r>
              <a:rPr lang="zh-CN" altLang="en-US" sz="2800" dirty="0" smtClean="0">
                <a:sym typeface="+mn-ea"/>
              </a:rPr>
              <a:t>六、夏令营准备的材料及整个面试过程与九月份正式推免几乎完全相同，准备夏令营也相当于准备九月份正式推免，可当作是一次热身赛。</a:t>
            </a:r>
            <a:endParaRPr lang="zh-CN" altLang="en-US" sz="2800" dirty="0"/>
          </a:p>
          <a:p>
            <a:endParaRPr lang="zh-CN" alt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457200"/>
            <a:ext cx="6169794" cy="5401056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992630"/>
            <a:ext cx="8809355" cy="735330"/>
          </a:xfrm>
        </p:spPr>
        <p:txBody>
          <a:bodyPr wrap="square">
            <a:normAutofit fontScale="90000"/>
          </a:bodyPr>
          <a:lstStyle/>
          <a:p>
            <a:r>
              <a:rPr lang="zh-CN" altLang="en-US" dirty="0" smtClean="0">
                <a:sym typeface="+mn-ea"/>
              </a:rPr>
              <a:t>夏令营准备材料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14730" y="3302635"/>
            <a:ext cx="8809355" cy="3971290"/>
          </a:xfrm>
        </p:spPr>
        <p:txBody>
          <a:bodyPr wrap="square">
            <a:normAutofit/>
          </a:bodyPr>
          <a:lstStyle/>
          <a:p>
            <a:r>
              <a:rPr lang="zh-CN" altLang="en-US" dirty="0" smtClean="0">
                <a:sym typeface="+mn-ea"/>
              </a:rPr>
              <a:t>时刻关注夏令营相关信息（下载一个“保研通”软件，里面夏令营信息更新快且全）</a:t>
            </a:r>
            <a:endParaRPr lang="en-US" altLang="zh-CN" dirty="0" smtClean="0"/>
          </a:p>
          <a:p>
            <a:r>
              <a:rPr lang="zh-CN" altLang="en-US" dirty="0" smtClean="0">
                <a:sym typeface="+mn-ea"/>
              </a:rPr>
              <a:t>注意最重要的三个时间点：</a:t>
            </a:r>
            <a:endParaRPr lang="en-US" altLang="zh-CN" dirty="0" smtClean="0"/>
          </a:p>
          <a:p>
            <a:r>
              <a:rPr lang="zh-CN" altLang="en-US" dirty="0" smtClean="0">
                <a:sym typeface="+mn-ea"/>
              </a:rPr>
              <a:t>夏令营通知时间</a:t>
            </a:r>
            <a:endParaRPr lang="en-US" altLang="zh-CN" dirty="0" smtClean="0"/>
          </a:p>
          <a:p>
            <a:r>
              <a:rPr lang="zh-CN" altLang="en-US" dirty="0" smtClean="0">
                <a:sym typeface="+mn-ea"/>
              </a:rPr>
              <a:t>夏令营材料截止时间</a:t>
            </a:r>
            <a:endParaRPr lang="en-US" altLang="zh-CN" dirty="0" smtClean="0"/>
          </a:p>
          <a:p>
            <a:r>
              <a:rPr lang="zh-CN" altLang="en-US" dirty="0" smtClean="0">
                <a:sym typeface="+mn-ea"/>
              </a:rPr>
              <a:t>夏令营举办时间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sym typeface="+mn-ea"/>
              </a:rPr>
              <a:t>夏令营准备材料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一般来说，各大高校夏令营材料雷同，大致分为几大块。</a:t>
            </a:r>
            <a:endParaRPr lang="en-US" altLang="zh-CN" sz="2400" dirty="0" smtClean="0"/>
          </a:p>
          <a:p>
            <a:r>
              <a:rPr 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1</a:t>
            </a:r>
            <a:r>
              <a:rPr lang="zh-CN" alt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、夏令营申请表（</a:t>
            </a:r>
            <a:r>
              <a:rPr lang="zh-CN" alt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见附件）；</a:t>
            </a:r>
            <a:endParaRPr lang="zh-CN" altLang="en-US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ea"/>
              <a:sym typeface="+mn-ea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2</a:t>
            </a:r>
            <a:r>
              <a:rPr lang="zh-CN" alt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、本科阶段成绩单及同年级总成绩排名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1</a:t>
            </a:r>
            <a:r>
              <a:rPr lang="zh-CN" alt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份（由教务部门或院系盖章）；</a:t>
            </a:r>
            <a:endParaRPr lang="zh-CN" altLang="en-US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ea"/>
              <a:sym typeface="+mn-ea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3</a:t>
            </a:r>
            <a:r>
              <a:rPr lang="zh-CN" alt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、英语水平的证明（如国家英语四六级考试成绩、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TOEFL</a:t>
            </a:r>
            <a:r>
              <a:rPr lang="zh-CN" alt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成绩或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GRE</a:t>
            </a:r>
            <a:r>
              <a:rPr lang="zh-CN" alt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成绩等）；</a:t>
            </a:r>
            <a:endParaRPr lang="zh-CN" altLang="en-US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ea"/>
              <a:sym typeface="+mn-ea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4</a:t>
            </a:r>
            <a:r>
              <a:rPr lang="zh-CN" alt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、以及其他证明材料（如体现自身学术</a:t>
            </a:r>
            <a:r>
              <a:rPr lang="zh-CN" alt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水平的</a:t>
            </a:r>
            <a:r>
              <a:rPr lang="zh-CN" alt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代表性学术论文或其他原创性工作成果复印件</a:t>
            </a:r>
            <a:r>
              <a:rPr lang="zh-CN" alt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、</a:t>
            </a:r>
            <a:r>
              <a:rPr lang="zh-CN" alt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获</a:t>
            </a:r>
            <a:r>
              <a:rPr lang="zh-CN" alt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奖</a:t>
            </a:r>
            <a:r>
              <a:rPr lang="zh-CN" alt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证书复印件等）；</a:t>
            </a:r>
            <a:endParaRPr lang="zh-CN" altLang="en-US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ea"/>
              <a:sym typeface="+mn-ea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5</a:t>
            </a:r>
            <a:r>
              <a:rPr lang="zh-CN" alt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、个人陈述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1</a:t>
            </a:r>
            <a:r>
              <a:rPr lang="zh-CN" alt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份（格式不限）</a:t>
            </a:r>
            <a:endParaRPr lang="zh-CN" altLang="en-US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ea"/>
              <a:sym typeface="+mn-ea"/>
            </a:endParaRPr>
          </a:p>
          <a:p>
            <a:r>
              <a:rPr lang="zh-CN" altLang="en-US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  <a:sym typeface="+mn-ea"/>
              </a:rPr>
              <a:t>注：部分学校会要求两封副教授以上的专家推荐信，我是自己写好找实习医院的主任盖章。</a:t>
            </a:r>
            <a:endParaRPr lang="zh-CN" altLang="en-US" sz="2400" dirty="0"/>
          </a:p>
          <a:p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zh-CN" altLang="en-US" dirty="0">
                <a:sym typeface="+mn-ea"/>
              </a:rPr>
              <a:t>哪些</a:t>
            </a:r>
            <a:r>
              <a:rPr lang="zh-CN" altLang="en-US" dirty="0" smtClean="0">
                <a:sym typeface="+mn-ea"/>
              </a:rPr>
              <a:t>人可以申请夏令营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sym typeface="+mn-ea"/>
              </a:rPr>
              <a:t>一、首先须获得本校允许参加外校夏令营的资格。（材料准备中有两份必备的，即盖有本校教务公章的成绩证明及成绩排名，实习之余可以找教务处老师盖好）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dirty="0" smtClean="0">
                <a:sym typeface="+mn-ea"/>
              </a:rPr>
              <a:t>其次是确定自己是否符合夏令营的招生资格（如某些学校明确规定只招收“</a:t>
            </a:r>
            <a:r>
              <a:rPr lang="en-US" altLang="zh-CN" dirty="0" smtClean="0">
                <a:sym typeface="+mn-ea"/>
              </a:rPr>
              <a:t>211</a:t>
            </a:r>
            <a:r>
              <a:rPr lang="zh-CN" altLang="en-US" dirty="0" smtClean="0">
                <a:sym typeface="+mn-ea"/>
              </a:rPr>
              <a:t>”或者“</a:t>
            </a:r>
            <a:r>
              <a:rPr lang="en-US" altLang="zh-CN" dirty="0" smtClean="0">
                <a:sym typeface="+mn-ea"/>
              </a:rPr>
              <a:t>985</a:t>
            </a:r>
            <a:r>
              <a:rPr lang="zh-CN" altLang="en-US" dirty="0" smtClean="0">
                <a:sym typeface="+mn-ea"/>
              </a:rPr>
              <a:t>”的学生，我们借着“南昌大学”一般情况是可以的，但不是百分百，比如今年华西、华科同济以及中山三院我们学校就没有人录取）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10.xml><?xml version="1.0" encoding="utf-8"?>
<p:tagLst xmlns:p="http://schemas.openxmlformats.org/presentationml/2006/main">
  <p:tag name="MH" val="20150923172202"/>
  <p:tag name="MH_LIBRARY" val="GRAPHIC"/>
  <p:tag name="MH_ORDER" val="Oval 25"/>
</p:tagLst>
</file>

<file path=ppt/tags/tag100.xml><?xml version="1.0" encoding="utf-8"?>
<p:tagLst xmlns:p="http://schemas.openxmlformats.org/presentationml/2006/main">
  <p:tag name="MH" val="20150923171813"/>
  <p:tag name="MH_LIBRARY" val="GRAPHIC"/>
  <p:tag name="MH_ORDER" val="Isosceles Triangle 6"/>
  <p:tag name="KSO_WM_TAG_VERSION" val="1.0"/>
  <p:tag name="KSO_WM_BEAUTIFY_FLAG" val="#wm#"/>
  <p:tag name="KSO_WM_UNIT_TYPE" val="i"/>
  <p:tag name="KSO_WM_UNIT_ID" val="custom160546_10*i*36"/>
  <p:tag name="KSO_WM_TEMPLATE_CATEGORY" val="custom"/>
  <p:tag name="KSO_WM_TEMPLATE_INDEX" val="160546"/>
  <p:tag name="KSO_WM_UNIT_INDEX" val="36"/>
</p:tagLst>
</file>

<file path=ppt/tags/tag101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160546_10*i*37"/>
  <p:tag name="KSO_WM_TEMPLATE_CATEGORY" val="custom"/>
  <p:tag name="KSO_WM_TEMPLATE_INDEX" val="160546"/>
  <p:tag name="KSO_WM_UNIT_INDEX" val="37"/>
</p:tagLst>
</file>

<file path=ppt/tags/tag102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160546_10*i*38"/>
  <p:tag name="KSO_WM_TEMPLATE_CATEGORY" val="custom"/>
  <p:tag name="KSO_WM_TEMPLATE_INDEX" val="160546"/>
  <p:tag name="KSO_WM_UNIT_INDEX" val="38"/>
</p:tagLst>
</file>

<file path=ppt/tags/tag103.xml><?xml version="1.0" encoding="utf-8"?>
<p:tagLst xmlns:p="http://schemas.openxmlformats.org/presentationml/2006/main">
  <p:tag name="MH" val="20150923171813"/>
  <p:tag name="MH_LIBRARY" val="GRAPHIC"/>
  <p:tag name="KSO_WM_TEMPLATE_CATEGORY" val="custom"/>
  <p:tag name="KSO_WM_TEMPLATE_INDEX" val="160546"/>
  <p:tag name="KSO_WM_TAG_VERSION" val="1.0"/>
  <p:tag name="KSO_WM_SLIDE_ID" val="custom160546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a"/>
  <p:tag name="KSO_WM_UNIT_INDEX" val="1"/>
  <p:tag name="KSO_WM_UNIT_ID" val="custom160546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b"/>
  <p:tag name="KSO_WM_UNIT_INDEX" val="1"/>
  <p:tag name="KSO_WM_UNIT_ID" val="custom160546_1*b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6.xml><?xml version="1.0" encoding="utf-8"?>
<p:tagLst xmlns:p="http://schemas.openxmlformats.org/presentationml/2006/main">
  <p:tag name="KSO_WM_TEMPLATE_THUMBS_INDEX" val="1、4、5、9、12、17、22、27、28、29"/>
  <p:tag name="KSO_WM_TEMPLATE_CATEGORY" val="custom"/>
  <p:tag name="KSO_WM_TEMPLATE_INDEX" val="160546"/>
  <p:tag name="KSO_WM_TAG_VERSION" val="1.0"/>
  <p:tag name="KSO_WM_SLIDE_ID" val="custom16054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a"/>
  <p:tag name="KSO_WM_UNIT_INDEX" val="1"/>
  <p:tag name="KSO_WM_UNIT_ID" val="custom160546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f"/>
  <p:tag name="KSO_WM_UNIT_INDEX" val="1"/>
  <p:tag name="KSO_WM_UNIT_ID" val="custom160546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09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46"/>
  <p:tag name="KSO_WM_SLIDE_ID" val="custom160546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1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f"/>
  <p:tag name="KSO_WM_UNIT_INDEX" val="1"/>
  <p:tag name="KSO_WM_UNIT_ID" val="custom160546_3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f"/>
  <p:tag name="KSO_WM_UNIT_INDEX" val="2"/>
  <p:tag name="KSO_WM_UNIT_ID" val="custom160546_3*f*2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a"/>
  <p:tag name="KSO_WM_UNIT_INDEX" val="1"/>
  <p:tag name="KSO_WM_UNIT_ID" val="custom160546_3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3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46"/>
  <p:tag name="KSO_WM_SLIDE_ID" val="custom160546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66*138"/>
  <p:tag name="KSO_WM_SLIDE_SIZE" val="828*343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f"/>
  <p:tag name="KSO_WM_UNIT_INDEX" val="1"/>
  <p:tag name="KSO_WM_UNIT_ID" val="custom160546_3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1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f"/>
  <p:tag name="KSO_WM_UNIT_INDEX" val="2"/>
  <p:tag name="KSO_WM_UNIT_ID" val="custom160546_3*f*2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a"/>
  <p:tag name="KSO_WM_UNIT_INDEX" val="1"/>
  <p:tag name="KSO_WM_UNIT_ID" val="custom160546_3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7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46"/>
  <p:tag name="KSO_WM_SLIDE_ID" val="custom160546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66*138"/>
  <p:tag name="KSO_WM_SLIDE_SIZE" val="828*343"/>
</p:tagLst>
</file>

<file path=ppt/tags/tag1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a"/>
  <p:tag name="KSO_WM_UNIT_INDEX" val="1"/>
  <p:tag name="KSO_WM_UNIT_ID" val="custom160546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f"/>
  <p:tag name="KSO_WM_UNIT_INDEX" val="1"/>
  <p:tag name="KSO_WM_UNIT_ID" val="custom160546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12.xml><?xml version="1.0" encoding="utf-8"?>
<p:tagLst xmlns:p="http://schemas.openxmlformats.org/presentationml/2006/main">
  <p:tag name="MH" val="20150923172202"/>
  <p:tag name="MH_LIBRARY" val="GRAPHIC"/>
  <p:tag name="MH_ORDER" val="Isosceles Triangle 27"/>
</p:tagLst>
</file>

<file path=ppt/tags/tag1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d"/>
  <p:tag name="KSO_WM_UNIT_INDEX" val="1"/>
  <p:tag name="KSO_WM_UNIT_ID" val="custom160546_4*d*1"/>
  <p:tag name="KSO_WM_UNIT_CLEAR" val="0"/>
  <p:tag name="KSO_WM_UNIT_LAYERLEVEL" val="1"/>
  <p:tag name="KSO_WM_UNIT_VALUE" val="1499*1712"/>
  <p:tag name="KSO_WM_UNIT_HIGHLIGHT" val="0"/>
  <p:tag name="KSO_WM_UNIT_COMPATIBLE" val="0"/>
</p:tagLst>
</file>

<file path=ppt/tags/tag121.xml><?xml version="1.0" encoding="utf-8"?>
<p:tagLst xmlns:p="http://schemas.openxmlformats.org/presentationml/2006/main">
  <p:tag name="KSO_WM_TEMPLATE_CATEGORY" val="custom"/>
  <p:tag name="KSO_WM_TEMPLATE_INDEX" val="160546"/>
  <p:tag name="KSO_WM_TAG_VERSION" val="1.0"/>
  <p:tag name="KSO_WM_SLIDE_ID" val="custom160546_4"/>
  <p:tag name="KSO_WM_SLIDE_INDEX" val="4"/>
  <p:tag name="KSO_WM_SLIDE_ITEM_CNT" val="2"/>
  <p:tag name="KSO_WM_SLIDE_LAYOUT" val="f_d_a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1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a"/>
  <p:tag name="KSO_WM_UNIT_INDEX" val="1"/>
  <p:tag name="KSO_WM_UNIT_ID" val="custom160546_12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b"/>
  <p:tag name="KSO_WM_UNIT_INDEX" val="1"/>
  <p:tag name="KSO_WM_UNIT_ID" val="custom160546_12*b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4.xml><?xml version="1.0" encoding="utf-8"?>
<p:tagLst xmlns:p="http://schemas.openxmlformats.org/presentationml/2006/main">
  <p:tag name="MH" val="20150923172202"/>
  <p:tag name="MH_LIBRARY" val="GRAPHIC"/>
  <p:tag name="KSO_WM_TEMPLATE_CATEGORY" val="custom"/>
  <p:tag name="KSO_WM_TEMPLATE_INDEX" val="160546"/>
  <p:tag name="KSO_WM_TAG_VERSION" val="1.0"/>
  <p:tag name="KSO_WM_SLIDE_ID" val="custom16054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a"/>
  <p:tag name="KSO_WM_UNIT_INDEX" val="1"/>
  <p:tag name="KSO_WM_UNIT_ID" val="custom160546_13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f"/>
  <p:tag name="KSO_WM_UNIT_INDEX" val="1"/>
  <p:tag name="KSO_WM_UNIT_ID" val="custom160546_13*f*1"/>
  <p:tag name="KSO_WM_UNIT_CLEAR" val="1"/>
  <p:tag name="KSO_WM_UNIT_LAYERLEVEL" val="1"/>
  <p:tag name="KSO_WM_UNIT_VALUE" val="462"/>
  <p:tag name="KSO_WM_UNIT_HIGHLIGHT" val="0"/>
  <p:tag name="KSO_WM_UNIT_COMPATIBLE" val="0"/>
  <p:tag name="KSO_WM_UNIT_PRESET_TEXT_INDEX" val="4"/>
  <p:tag name="KSO_WM_UNIT_PRESET_TEXT_LEN" val="220"/>
</p:tagLst>
</file>

<file path=ppt/tags/tag127.xml><?xml version="1.0" encoding="utf-8"?>
<p:tagLst xmlns:p="http://schemas.openxmlformats.org/presentationml/2006/main">
  <p:tag name="KSO_WM_TEMPLATE_CATEGORY" val="custom"/>
  <p:tag name="KSO_WM_TEMPLATE_INDEX" val="160546"/>
  <p:tag name="KSO_WM_TAG_VERSION" val="1.0"/>
  <p:tag name="KSO_WM_SLIDE_ID" val="custom160546_13"/>
  <p:tag name="KSO_WM_SLIDE_INDEX" val="13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21"/>
  <p:tag name="KSO_WM_SLIDE_SIZE" val="828*366"/>
</p:tagLst>
</file>

<file path=ppt/tags/tag1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a"/>
  <p:tag name="KSO_WM_UNIT_INDEX" val="1"/>
  <p:tag name="KSO_WM_UNIT_ID" val="custom160546_14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f"/>
  <p:tag name="KSO_WM_UNIT_INDEX" val="1"/>
  <p:tag name="KSO_WM_UNIT_ID" val="custom160546_14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4"/>
  <p:tag name="KSO_WM_UNIT_PRESET_TEXT_LEN" val="120"/>
</p:tagLst>
</file>

<file path=ppt/tags/tag13.xml><?xml version="1.0" encoding="utf-8"?>
<p:tagLst xmlns:p="http://schemas.openxmlformats.org/presentationml/2006/main">
  <p:tag name="MH" val="20150923170952"/>
  <p:tag name="MH_LIBRARY" val="GRAPHIC"/>
  <p:tag name="MH_ORDER" val="Right Triangle 2"/>
</p:tagLst>
</file>

<file path=ppt/tags/tag1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f"/>
  <p:tag name="KSO_WM_UNIT_INDEX" val="2"/>
  <p:tag name="KSO_WM_UNIT_ID" val="custom160546_14*f*2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4"/>
  <p:tag name="KSO_WM_UNIT_PRESET_TEXT_LEN" val="120"/>
</p:tagLst>
</file>

<file path=ppt/tags/tag131.xml><?xml version="1.0" encoding="utf-8"?>
<p:tagLst xmlns:p="http://schemas.openxmlformats.org/presentationml/2006/main">
  <p:tag name="KSO_WM_TEMPLATE_CATEGORY" val="custom"/>
  <p:tag name="KSO_WM_TEMPLATE_INDEX" val="160546"/>
  <p:tag name="KSO_WM_TAG_VERSION" val="1.0"/>
  <p:tag name="KSO_WM_SLIDE_ID" val="custom160546_14"/>
  <p:tag name="KSO_WM_SLIDE_INDEX" val="14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144"/>
  <p:tag name="KSO_WM_SLIDE_SIZE" val="828*343"/>
</p:tagLst>
</file>

<file path=ppt/tags/tag1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46_15*i*0"/>
  <p:tag name="KSO_WM_TEMPLATE_CATEGORY" val="custom"/>
  <p:tag name="KSO_WM_TEMPLATE_INDEX" val="160546"/>
  <p:tag name="KSO_WM_UNIT_INDEX" val="0"/>
</p:tagLst>
</file>

<file path=ppt/tags/tag1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l_i"/>
  <p:tag name="KSO_WM_UNIT_INDEX" val="1_1"/>
  <p:tag name="KSO_WM_UNIT_ID" val="custom160546_15*l_i*1_1"/>
  <p:tag name="KSO_WM_UNIT_CLEAR" val="1"/>
  <p:tag name="KSO_WM_UNIT_LAYERLEVEL" val="1_1"/>
  <p:tag name="KSO_WM_DIAGRAM_GROUP_CODE" val="l1-2"/>
</p:tagLst>
</file>

<file path=ppt/tags/tag1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l_h_f"/>
  <p:tag name="KSO_WM_UNIT_INDEX" val="1_1_1"/>
  <p:tag name="KSO_WM_UNIT_ID" val="custom160546_15*l_h_f*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l_i"/>
  <p:tag name="KSO_WM_UNIT_INDEX" val="1_2"/>
  <p:tag name="KSO_WM_UNIT_ID" val="custom160546_15*l_i*1_2"/>
  <p:tag name="KSO_WM_UNIT_CLEAR" val="1"/>
  <p:tag name="KSO_WM_UNIT_LAYERLEVEL" val="1_1"/>
  <p:tag name="KSO_WM_DIAGRAM_GROUP_CODE" val="l1-2"/>
</p:tagLst>
</file>

<file path=ppt/tags/tag136.xml><?xml version="1.0" encoding="utf-8"?>
<p:tagLst xmlns:p="http://schemas.openxmlformats.org/presentationml/2006/main">
  <p:tag name="KSO_WM_TEMPLATE_CATEGORY" val="custom"/>
  <p:tag name="KSO_WM_TEMPLATE_INDEX" val="160546"/>
  <p:tag name="KSO_WM_TAG_VERSION" val="1.0"/>
  <p:tag name="KSO_WM_SLIDE_ID" val="custom160546_15"/>
  <p:tag name="KSO_WM_SLIDE_INDEX" val="15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10*251"/>
  <p:tag name="KSO_WM_SLIDE_SIZE" val="341*69"/>
  <p:tag name="KSO_WM_DIAGRAM_GROUP_CODE" val="l1-2"/>
</p:tagLst>
</file>

<file path=ppt/tags/tag1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46_16*i*0"/>
  <p:tag name="KSO_WM_TEMPLATE_CATEGORY" val="custom"/>
  <p:tag name="KSO_WM_TEMPLATE_INDEX" val="160546"/>
  <p:tag name="KSO_WM_UNIT_INDEX" val="0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l_i"/>
  <p:tag name="KSO_WM_UNIT_INDEX" val="1_1"/>
  <p:tag name="KSO_WM_UNIT_ID" val="custom160546_16*l_i*1_1"/>
  <p:tag name="KSO_WM_UNIT_CLEAR" val="1"/>
  <p:tag name="KSO_WM_UNIT_LAYERLEVEL" val="1_1"/>
  <p:tag name="KSO_WM_DIAGRAM_GROUP_CODE" val="l1-2"/>
</p:tagLst>
</file>

<file path=ppt/tags/tag1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l_h_f"/>
  <p:tag name="KSO_WM_UNIT_INDEX" val="1_1_1"/>
  <p:tag name="KSO_WM_UNIT_ID" val="custom160546_16*l_h_f*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4.xml><?xml version="1.0" encoding="utf-8"?>
<p:tagLst xmlns:p="http://schemas.openxmlformats.org/presentationml/2006/main">
  <p:tag name="MH" val="20150923170952"/>
  <p:tag name="MH_LIBRARY" val="GRAPHIC"/>
  <p:tag name="MH_ORDER" val="Right Triangle 3"/>
</p:tagLst>
</file>

<file path=ppt/tags/tag1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l_i"/>
  <p:tag name="KSO_WM_UNIT_INDEX" val="1_2"/>
  <p:tag name="KSO_WM_UNIT_ID" val="custom160546_16*l_i*1_2"/>
  <p:tag name="KSO_WM_UNIT_CLEAR" val="1"/>
  <p:tag name="KSO_WM_UNIT_LAYERLEVEL" val="1_1"/>
  <p:tag name="KSO_WM_DIAGRAM_GROUP_CODE" val="l1-2"/>
</p:tagLst>
</file>

<file path=ppt/tags/tag1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46_16*i*7"/>
  <p:tag name="KSO_WM_TEMPLATE_CATEGORY" val="custom"/>
  <p:tag name="KSO_WM_TEMPLATE_INDEX" val="160546"/>
  <p:tag name="KSO_WM_UNIT_INDEX" val="7"/>
</p:tagLst>
</file>

<file path=ppt/tags/tag1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l_i"/>
  <p:tag name="KSO_WM_UNIT_INDEX" val="1_3"/>
  <p:tag name="KSO_WM_UNIT_ID" val="custom160546_16*l_i*1_3"/>
  <p:tag name="KSO_WM_UNIT_CLEAR" val="1"/>
  <p:tag name="KSO_WM_UNIT_LAYERLEVEL" val="1_1"/>
  <p:tag name="KSO_WM_DIAGRAM_GROUP_CODE" val="l1-2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l_h_f"/>
  <p:tag name="KSO_WM_UNIT_INDEX" val="1_2_1"/>
  <p:tag name="KSO_WM_UNIT_ID" val="custom160546_16*l_h_f*1_2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l_i"/>
  <p:tag name="KSO_WM_UNIT_INDEX" val="1_4"/>
  <p:tag name="KSO_WM_UNIT_ID" val="custom160546_16*l_i*1_4"/>
  <p:tag name="KSO_WM_UNIT_CLEAR" val="1"/>
  <p:tag name="KSO_WM_UNIT_LAYERLEVEL" val="1_1"/>
  <p:tag name="KSO_WM_DIAGRAM_GROUP_CODE" val="l1-2"/>
</p:tagLst>
</file>

<file path=ppt/tags/tag145.xml><?xml version="1.0" encoding="utf-8"?>
<p:tagLst xmlns:p="http://schemas.openxmlformats.org/presentationml/2006/main">
  <p:tag name="KSO_WM_TEMPLATE_CATEGORY" val="custom"/>
  <p:tag name="KSO_WM_TEMPLATE_INDEX" val="160546"/>
  <p:tag name="KSO_WM_TAG_VERSION" val="1.0"/>
  <p:tag name="KSO_WM_SLIDE_ID" val="custom160546_16"/>
  <p:tag name="KSO_WM_SLIDE_INDEX" val="16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310*179"/>
  <p:tag name="KSO_WM_SLIDE_SIZE" val="341*256"/>
  <p:tag name="KSO_WM_DIAGRAM_GROUP_CODE" val="l1-2"/>
</p:tagLst>
</file>

<file path=ppt/tags/tag1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a"/>
  <p:tag name="KSO_WM_UNIT_INDEX" val="1"/>
  <p:tag name="KSO_WM_UNIT_ID" val="custom160546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f"/>
  <p:tag name="KSO_WM_UNIT_INDEX" val="1"/>
  <p:tag name="KSO_WM_UNIT_ID" val="custom160546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48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46"/>
  <p:tag name="KSO_WM_SLIDE_ID" val="custom160546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a"/>
  <p:tag name="KSO_WM_UNIT_INDEX" val="1"/>
  <p:tag name="KSO_WM_UNIT_ID" val="custom160546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5.xml><?xml version="1.0" encoding="utf-8"?>
<p:tagLst xmlns:p="http://schemas.openxmlformats.org/presentationml/2006/main">
  <p:tag name="MH" val="20150923170952"/>
  <p:tag name="MH_LIBRARY" val="GRAPHIC"/>
  <p:tag name="MH_ORDER" val="Right Triangle 4"/>
</p:tagLst>
</file>

<file path=ppt/tags/tag1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f"/>
  <p:tag name="KSO_WM_UNIT_INDEX" val="1"/>
  <p:tag name="KSO_WM_UNIT_ID" val="custom160546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51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46"/>
  <p:tag name="KSO_WM_SLIDE_ID" val="custom160546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m_i"/>
  <p:tag name="KSO_WM_UNIT_INDEX" val="1_1"/>
  <p:tag name="KSO_WM_UNIT_ID" val="custom160546_21*m_i*1_1"/>
  <p:tag name="KSO_WM_UNIT_CLEAR" val="1"/>
  <p:tag name="KSO_WM_UNIT_LAYERLEVEL" val="1_1"/>
  <p:tag name="KSO_WM_DIAGRAM_GROUP_CODE" val="m1-1"/>
</p:tagLst>
</file>

<file path=ppt/tags/tag1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46_21*i*1"/>
  <p:tag name="KSO_WM_TEMPLATE_CATEGORY" val="custom"/>
  <p:tag name="KSO_WM_TEMPLATE_INDEX" val="160546"/>
  <p:tag name="KSO_WM_UNIT_INDEX" val="1"/>
</p:tagLst>
</file>

<file path=ppt/tags/tag1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m_h_f"/>
  <p:tag name="KSO_WM_UNIT_INDEX" val="1_1_1"/>
  <p:tag name="KSO_WM_UNIT_ID" val="custom160546_21*m_h_f*1_1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m_i"/>
  <p:tag name="KSO_WM_UNIT_INDEX" val="1_2"/>
  <p:tag name="KSO_WM_UNIT_ID" val="custom160546_21*m_i*1_2"/>
  <p:tag name="KSO_WM_UNIT_CLEAR" val="1"/>
  <p:tag name="KSO_WM_UNIT_LAYERLEVEL" val="1_1"/>
  <p:tag name="KSO_WM_DIAGRAM_GROUP_CODE" val="m1-1"/>
</p:tagLst>
</file>

<file path=ppt/tags/tag1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a"/>
  <p:tag name="KSO_WM_UNIT_INDEX" val="1"/>
  <p:tag name="KSO_WM_UNIT_ID" val="custom160546_21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57.xml><?xml version="1.0" encoding="utf-8"?>
<p:tagLst xmlns:p="http://schemas.openxmlformats.org/presentationml/2006/main">
  <p:tag name="KSO_WM_TEMPLATE_CATEGORY" val="custom"/>
  <p:tag name="KSO_WM_TEMPLATE_INDEX" val="160546"/>
  <p:tag name="KSO_WM_TAG_VERSION" val="1.0"/>
  <p:tag name="KSO_WM_SLIDE_ID" val="custom160546_21"/>
  <p:tag name="KSO_WM_SLIDE_INDEX" val="21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90*-24"/>
  <p:tag name="KSO_WM_SLIDE_SIZE" val="181*648"/>
  <p:tag name="KSO_WM_DIAGRAM_GROUP_CODE" val="m1-1"/>
</p:tagLst>
</file>

<file path=ppt/tags/tag1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m_i"/>
  <p:tag name="KSO_WM_UNIT_INDEX" val="1_1"/>
  <p:tag name="KSO_WM_UNIT_ID" val="custom160546_23*m_i*1_1"/>
  <p:tag name="KSO_WM_UNIT_CLEAR" val="1"/>
  <p:tag name="KSO_WM_UNIT_LAYERLEVEL" val="1_1"/>
  <p:tag name="KSO_WM_DIAGRAM_GROUP_CODE" val="m1-1"/>
</p:tagLst>
</file>

<file path=ppt/tags/tag1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a"/>
  <p:tag name="KSO_WM_UNIT_INDEX" val="1"/>
  <p:tag name="KSO_WM_UNIT_ID" val="custom160546_23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.xml><?xml version="1.0" encoding="utf-8"?>
<p:tagLst xmlns:p="http://schemas.openxmlformats.org/presentationml/2006/main">
  <p:tag name="MH" val="20150923170952"/>
  <p:tag name="MH_LIBRARY" val="GRAPHIC"/>
  <p:tag name="MH_ORDER" val="Right Triangle 5"/>
</p:tagLst>
</file>

<file path=ppt/tags/tag160.xml><?xml version="1.0" encoding="utf-8"?>
<p:tagLst xmlns:p="http://schemas.openxmlformats.org/presentationml/2006/main">
  <p:tag name="KSO_WM_TEMPLATE_CATEGORY" val="custom"/>
  <p:tag name="KSO_WM_TEMPLATE_INDEX" val="160546"/>
  <p:tag name="KSO_WM_TAG_VERSION" val="1.0"/>
  <p:tag name="KSO_WM_SLIDE_ID" val="custom160546_23"/>
  <p:tag name="KSO_WM_SLIDE_INDEX" val="23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31*-24"/>
  <p:tag name="KSO_WM_SLIDE_SIZE" val="498*648"/>
  <p:tag name="KSO_WM_DIAGRAM_GROUP_CODE" val="m1-1"/>
</p:tagLst>
</file>

<file path=ppt/tags/tag161.xml><?xml version="1.0" encoding="utf-8"?>
<p:tagLst xmlns:p="http://schemas.openxmlformats.org/presentationml/2006/main">
  <p:tag name="MH" val="20150924093541"/>
  <p:tag name="MH_LIBRARY" val="GRAPHIC"/>
  <p:tag name="MH_TYPE" val="Other"/>
  <p:tag name="MH_ORDER" val="1"/>
  <p:tag name="KSO_WM_TAG_VERSION" val="1.0"/>
  <p:tag name="KSO_WM_BEAUTIFY_FLAG" val="#wm#"/>
  <p:tag name="KSO_WM_UNIT_TYPE" val="i"/>
  <p:tag name="KSO_WM_UNIT_ID" val="custom160546_27*i*0"/>
  <p:tag name="KSO_WM_TEMPLATE_CATEGORY" val="custom"/>
  <p:tag name="KSO_WM_TEMPLATE_INDEX" val="160546"/>
  <p:tag name="KSO_WM_UNIT_INDEX" val="0"/>
</p:tagLst>
</file>

<file path=ppt/tags/tag1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f"/>
  <p:tag name="KSO_WM_UNIT_INDEX" val="1"/>
  <p:tag name="KSO_WM_UNIT_ID" val="custom160546_27*f*1"/>
  <p:tag name="KSO_WM_UNIT_CLEAR" val="1"/>
  <p:tag name="KSO_WM_UNIT_LAYERLEVEL" val="1"/>
  <p:tag name="KSO_WM_UNIT_VALUE" val="210"/>
  <p:tag name="KSO_WM_UNIT_HIGHLIGHT" val="0"/>
  <p:tag name="KSO_WM_UNIT_COMPATIBLE" val="0"/>
  <p:tag name="KSO_WM_UNIT_PRESET_TEXT_INDEX" val="5"/>
  <p:tag name="KSO_WM_UNIT_PRESET_TEXT_LEN" val="232"/>
</p:tagLst>
</file>

<file path=ppt/tags/tag1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d"/>
  <p:tag name="KSO_WM_UNIT_INDEX" val="1"/>
  <p:tag name="KSO_WM_UNIT_ID" val="custom160546_27*d*1"/>
  <p:tag name="KSO_WM_UNIT_CLEAR" val="0"/>
  <p:tag name="KSO_WM_UNIT_LAYERLEVEL" val="1"/>
  <p:tag name="KSO_WM_UNIT_VALUE" val="1181*834"/>
  <p:tag name="KSO_WM_UNIT_HIGHLIGHT" val="0"/>
  <p:tag name="KSO_WM_UNIT_COMPATIBLE" val="0"/>
</p:tagLst>
</file>

<file path=ppt/tags/tag1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a"/>
  <p:tag name="KSO_WM_UNIT_INDEX" val="1"/>
  <p:tag name="KSO_WM_UNIT_ID" val="custom160546_27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5.xml><?xml version="1.0" encoding="utf-8"?>
<p:tagLst xmlns:p="http://schemas.openxmlformats.org/presentationml/2006/main">
  <p:tag name="MH_TYPE" val="#NeiR#"/>
  <p:tag name="MH_NUMBER" val="1"/>
  <p:tag name="MH_CATEGORY" val="#TuWHP#"/>
  <p:tag name="MH_LAYOUT" val="SubTitleText"/>
  <p:tag name="MH" val="20150924093541"/>
  <p:tag name="MH_LIBRARY" val="GRAPHIC"/>
  <p:tag name="KSO_WM_TEMPLATE_CATEGORY" val="custom"/>
  <p:tag name="KSO_WM_TEMPLATE_INDEX" val="160546"/>
  <p:tag name="KSO_WM_TAG_VERSION" val="1.0"/>
  <p:tag name="KSO_WM_SLIDE_ID" val="custom160546_27"/>
  <p:tag name="KSO_WM_SLIDE_INDEX" val="27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60*135"/>
  <p:tag name="KSO_WM_SLIDE_SIZE" val="654*335"/>
</p:tagLst>
</file>

<file path=ppt/tags/tag1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MH" val="20150924093541"/>
  <p:tag name="MH_LIBRARY" val="GRAPHIC"/>
  <p:tag name="MH_TYPE" val="Text"/>
  <p:tag name="MH_ORDER" val="1"/>
  <p:tag name="KSO_WM_UNIT_TYPE" val="f"/>
  <p:tag name="KSO_WM_UNIT_INDEX" val="1"/>
  <p:tag name="KSO_WM_UNIT_ID" val="custom160546_28*f*1"/>
  <p:tag name="KSO_WM_UNIT_CLEAR" val="1"/>
  <p:tag name="KSO_WM_UNIT_LAYERLEVEL" val="1"/>
  <p:tag name="KSO_WM_UNIT_VALUE" val="78"/>
  <p:tag name="KSO_WM_UNIT_HIGHLIGHT" val="0"/>
  <p:tag name="KSO_WM_UNIT_COMPATIBLE" val="0"/>
  <p:tag name="KSO_WM_UNIT_PRESET_TEXT_INDEX" val="4"/>
  <p:tag name="KSO_WM_UNIT_PRESET_TEXT_LEN" val="80"/>
</p:tagLst>
</file>

<file path=ppt/tags/tag1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46_28*i*1"/>
  <p:tag name="KSO_WM_TEMPLATE_CATEGORY" val="custom"/>
  <p:tag name="KSO_WM_TEMPLATE_INDEX" val="160546"/>
  <p:tag name="KSO_WM_UNIT_INDEX" val="1"/>
</p:tagLst>
</file>

<file path=ppt/tags/tag168.xml><?xml version="1.0" encoding="utf-8"?>
<p:tagLst xmlns:p="http://schemas.openxmlformats.org/presentationml/2006/main">
  <p:tag name="MH" val="20150924093541"/>
  <p:tag name="MH_LIBRARY" val="GRAPHIC"/>
  <p:tag name="MH_TYPE" val="Other"/>
  <p:tag name="MH_ORDER" val="1"/>
  <p:tag name="KSO_WM_TAG_VERSION" val="1.0"/>
  <p:tag name="KSO_WM_BEAUTIFY_FLAG" val="#wm#"/>
  <p:tag name="KSO_WM_UNIT_TYPE" val="i"/>
  <p:tag name="KSO_WM_UNIT_ID" val="custom160546_28*i*6"/>
  <p:tag name="KSO_WM_TEMPLATE_CATEGORY" val="custom"/>
  <p:tag name="KSO_WM_TEMPLATE_INDEX" val="160546"/>
  <p:tag name="KSO_WM_UNIT_INDEX" val="6"/>
</p:tagLst>
</file>

<file path=ppt/tags/tag1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MH" val="20150924093541"/>
  <p:tag name="MH_LIBRARY" val="GRAPHIC"/>
  <p:tag name="MH_TYPE" val="Picture"/>
  <p:tag name="MH_ORDER" val="1"/>
  <p:tag name="KSO_WM_UNIT_TYPE" val="d"/>
  <p:tag name="KSO_WM_UNIT_INDEX" val="1"/>
  <p:tag name="KSO_WM_UNIT_ID" val="custom160546_28*d*1"/>
  <p:tag name="KSO_WM_UNIT_CLEAR" val="0"/>
  <p:tag name="KSO_WM_UNIT_LAYERLEVEL" val="1"/>
  <p:tag name="KSO_WM_UNIT_VALUE" val="868*614"/>
  <p:tag name="KSO_WM_UNIT_HIGHLIGHT" val="0"/>
  <p:tag name="KSO_WM_UNIT_COMPATIBLE" val="0"/>
</p:tagLst>
</file>

<file path=ppt/tags/tag17.xml><?xml version="1.0" encoding="utf-8"?>
<p:tagLst xmlns:p="http://schemas.openxmlformats.org/presentationml/2006/main">
  <p:tag name="MH" val="20150923170952"/>
  <p:tag name="MH_LIBRARY" val="GRAPHIC"/>
  <p:tag name="MH_ORDER" val="Right Triangle 6"/>
</p:tagLst>
</file>

<file path=ppt/tags/tag170.xml><?xml version="1.0" encoding="utf-8"?>
<p:tagLst xmlns:p="http://schemas.openxmlformats.org/presentationml/2006/main">
  <p:tag name="MH" val="20150924093541"/>
  <p:tag name="MH_LIBRARY" val="GRAPHIC"/>
  <p:tag name="MH_TYPE" val="Other"/>
  <p:tag name="MH_ORDER" val="1"/>
  <p:tag name="KSO_WM_TAG_VERSION" val="1.0"/>
  <p:tag name="KSO_WM_BEAUTIFY_FLAG" val="#wm#"/>
  <p:tag name="KSO_WM_UNIT_TYPE" val="i"/>
  <p:tag name="KSO_WM_UNIT_ID" val="custom160546_28*i*8"/>
  <p:tag name="KSO_WM_TEMPLATE_CATEGORY" val="custom"/>
  <p:tag name="KSO_WM_TEMPLATE_INDEX" val="160546"/>
  <p:tag name="KSO_WM_UNIT_INDEX" val="8"/>
</p:tagLst>
</file>

<file path=ppt/tags/tag1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MH" val="20150924093541"/>
  <p:tag name="MH_LIBRARY" val="GRAPHIC"/>
  <p:tag name="MH_TYPE" val="Picture"/>
  <p:tag name="MH_ORDER" val="1"/>
  <p:tag name="KSO_WM_UNIT_TYPE" val="d"/>
  <p:tag name="KSO_WM_UNIT_INDEX" val="2"/>
  <p:tag name="KSO_WM_UNIT_ID" val="custom160546_28*d*2"/>
  <p:tag name="KSO_WM_UNIT_CLEAR" val="0"/>
  <p:tag name="KSO_WM_UNIT_LAYERLEVEL" val="1"/>
  <p:tag name="KSO_WM_UNIT_VALUE" val="868*614"/>
  <p:tag name="KSO_WM_UNIT_HIGHLIGHT" val="0"/>
  <p:tag name="KSO_WM_UNIT_COMPATIBLE" val="0"/>
</p:tagLst>
</file>

<file path=ppt/tags/tag1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a"/>
  <p:tag name="KSO_WM_UNIT_INDEX" val="1"/>
  <p:tag name="KSO_WM_UNIT_ID" val="custom160546_28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73.xml><?xml version="1.0" encoding="utf-8"?>
<p:tagLst xmlns:p="http://schemas.openxmlformats.org/presentationml/2006/main">
  <p:tag name="MH_TYPE" val="#NeiR#"/>
  <p:tag name="MH_NUMBER" val="1"/>
  <p:tag name="MH_CATEGORY" val="#TuWHP#"/>
  <p:tag name="MH_LAYOUT" val="SubTitleText"/>
  <p:tag name="MH" val="20150924093541"/>
  <p:tag name="MH_LIBRARY" val="GRAPHIC"/>
  <p:tag name="KSO_WM_TEMPLATE_CATEGORY" val="custom"/>
  <p:tag name="KSO_WM_TEMPLATE_INDEX" val="160546"/>
  <p:tag name="KSO_WM_TAG_VERSION" val="1.0"/>
  <p:tag name="KSO_WM_SLIDE_ID" val="custom160546_28"/>
  <p:tag name="KSO_WM_SLIDE_INDEX" val="28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127*143"/>
  <p:tag name="KSO_WM_SLIDE_SIZE" val="706*367"/>
</p:tagLst>
</file>

<file path=ppt/tags/tag1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a"/>
  <p:tag name="KSO_WM_UNIT_INDEX" val="1"/>
  <p:tag name="KSO_WM_UNIT_ID" val="custom160546_13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f"/>
  <p:tag name="KSO_WM_UNIT_INDEX" val="1"/>
  <p:tag name="KSO_WM_UNIT_ID" val="custom160546_13*f*1"/>
  <p:tag name="KSO_WM_UNIT_CLEAR" val="1"/>
  <p:tag name="KSO_WM_UNIT_LAYERLEVEL" val="1"/>
  <p:tag name="KSO_WM_UNIT_VALUE" val="462"/>
  <p:tag name="KSO_WM_UNIT_HIGHLIGHT" val="0"/>
  <p:tag name="KSO_WM_UNIT_COMPATIBLE" val="0"/>
  <p:tag name="KSO_WM_UNIT_PRESET_TEXT_INDEX" val="4"/>
  <p:tag name="KSO_WM_UNIT_PRESET_TEXT_LEN" val="220"/>
</p:tagLst>
</file>

<file path=ppt/tags/tag176.xml><?xml version="1.0" encoding="utf-8"?>
<p:tagLst xmlns:p="http://schemas.openxmlformats.org/presentationml/2006/main">
  <p:tag name="KSO_WM_TEMPLATE_CATEGORY" val="custom"/>
  <p:tag name="KSO_WM_TEMPLATE_INDEX" val="160546"/>
  <p:tag name="KSO_WM_TAG_VERSION" val="1.0"/>
  <p:tag name="KSO_WM_SLIDE_ID" val="custom160546_13"/>
  <p:tag name="KSO_WM_SLIDE_INDEX" val="13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21"/>
  <p:tag name="KSO_WM_SLIDE_SIZE" val="828*366"/>
</p:tagLst>
</file>

<file path=ppt/tags/tag1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KSO_WM_UNIT_TYPE" val="a"/>
  <p:tag name="KSO_WM_UNIT_INDEX" val="1"/>
  <p:tag name="KSO_WM_UNIT_ID" val="custom160546_29*a*1"/>
  <p:tag name="KSO_WM_UNIT_CLEAR" val="1"/>
  <p:tag name="KSO_WM_UNIT_LAYERLEVEL" val="1"/>
  <p:tag name="KSO_WM_UNIT_VALUE" val="15"/>
  <p:tag name="KSO_WM_UNIT_ISCONTENTSTITLE" val="0"/>
  <p:tag name="KSO_WM_UNIT_HIGHLIGHT" val="0"/>
  <p:tag name="KSO_WM_UNIT_COMPATIBLE" val="0"/>
  <p:tag name="KSO_WM_UNIT_PRESET_TEXT" val="THANKYOU"/>
</p:tagLst>
</file>

<file path=ppt/tags/tag178.xml><?xml version="1.0" encoding="utf-8"?>
<p:tagLst xmlns:p="http://schemas.openxmlformats.org/presentationml/2006/main">
  <p:tag name="MH" val="20150923170952"/>
  <p:tag name="MH_LIBRARY" val="GRAPHIC"/>
  <p:tag name="KSO_WM_TEMPLATE_CATEGORY" val="custom"/>
  <p:tag name="KSO_WM_TEMPLATE_INDEX" val="160546"/>
  <p:tag name="KSO_WM_TAG_VERSION" val="1.0"/>
  <p:tag name="KSO_WM_SLIDE_ID" val="custom160546_29"/>
  <p:tag name="KSO_WM_SLIDE_INDEX" val="29"/>
  <p:tag name="KSO_WM_SLIDE_ITEM_CNT" val="1"/>
  <p:tag name="KSO_WM_SLIDE_TYPE" val="endPage"/>
  <p:tag name="KSO_WM_BEAUTIFY_FLAG" val="#wm#"/>
  <p:tag name="KSO_WM_SLIDE_LAYOUT" val="a"/>
  <p:tag name="KSO_WM_SLIDE_LAYOUT_CNT" val="1"/>
</p:tagLst>
</file>

<file path=ppt/tags/tag18.xml><?xml version="1.0" encoding="utf-8"?>
<p:tagLst xmlns:p="http://schemas.openxmlformats.org/presentationml/2006/main">
  <p:tag name="MH" val="20150923170952"/>
  <p:tag name="MH_LIBRARY" val="GRAPHIC"/>
  <p:tag name="MH_ORDER" val="Right Triangle 7"/>
</p:tagLst>
</file>

<file path=ppt/tags/tag19.xml><?xml version="1.0" encoding="utf-8"?>
<p:tagLst xmlns:p="http://schemas.openxmlformats.org/presentationml/2006/main">
  <p:tag name="MH" val="20150923170952"/>
  <p:tag name="MH_LIBRARY" val="GRAPHIC"/>
  <p:tag name="MH_ORDER" val="Right Triangle 8"/>
</p:tagLst>
</file>

<file path=ppt/tags/tag2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20.xml><?xml version="1.0" encoding="utf-8"?>
<p:tagLst xmlns:p="http://schemas.openxmlformats.org/presentationml/2006/main">
  <p:tag name="MH" val="20150923170952"/>
  <p:tag name="MH_LIBRARY" val="GRAPHIC"/>
  <p:tag name="MH_ORDER" val="Right Triangle 9"/>
</p:tagLst>
</file>

<file path=ppt/tags/tag21.xml><?xml version="1.0" encoding="utf-8"?>
<p:tagLst xmlns:p="http://schemas.openxmlformats.org/presentationml/2006/main">
  <p:tag name="MH" val="20150923170952"/>
  <p:tag name="MH_LIBRARY" val="GRAPHIC"/>
  <p:tag name="MH_ORDER" val="Straight Connector 10"/>
</p:tagLst>
</file>

<file path=ppt/tags/tag22.xml><?xml version="1.0" encoding="utf-8"?>
<p:tagLst xmlns:p="http://schemas.openxmlformats.org/presentationml/2006/main">
  <p:tag name="MH" val="20150923170952"/>
  <p:tag name="MH_LIBRARY" val="GRAPHIC"/>
  <p:tag name="MH_ORDER" val="Straight Connector 11"/>
</p:tagLst>
</file>

<file path=ppt/tags/tag23.xml><?xml version="1.0" encoding="utf-8"?>
<p:tagLst xmlns:p="http://schemas.openxmlformats.org/presentationml/2006/main">
  <p:tag name="MH" val="20150923170952"/>
  <p:tag name="MH_LIBRARY" val="GRAPHIC"/>
  <p:tag name="MH_ORDER" val="Straight Connector 12"/>
</p:tagLst>
</file>

<file path=ppt/tags/tag24.xml><?xml version="1.0" encoding="utf-8"?>
<p:tagLst xmlns:p="http://schemas.openxmlformats.org/presentationml/2006/main">
  <p:tag name="MH" val="20150923170952"/>
  <p:tag name="MH_LIBRARY" val="GRAPHIC"/>
  <p:tag name="MH_ORDER" val="Straight Connector 13"/>
</p:tagLst>
</file>

<file path=ppt/tags/tag25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26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27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28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29.xml><?xml version="1.0" encoding="utf-8"?>
<p:tagLst xmlns:p="http://schemas.openxmlformats.org/presentationml/2006/main">
  <p:tag name="MH" val="20150923172202"/>
  <p:tag name="MH_LIBRARY" val="GRAPHIC"/>
  <p:tag name="MH_ORDER" val="Isosceles Triangle 18"/>
</p:tagLst>
</file>

<file path=ppt/tags/tag3.xml><?xml version="1.0" encoding="utf-8"?>
<p:tagLst xmlns:p="http://schemas.openxmlformats.org/presentationml/2006/main">
  <p:tag name="MH" val="20150923172202"/>
  <p:tag name="MH_LIBRARY" val="GRAPHIC"/>
  <p:tag name="MH_ORDER" val="Isosceles Triangle 18"/>
</p:tagLst>
</file>

<file path=ppt/tags/tag30.xml><?xml version="1.0" encoding="utf-8"?>
<p:tagLst xmlns:p="http://schemas.openxmlformats.org/presentationml/2006/main">
  <p:tag name="MH" val="20150923172202"/>
  <p:tag name="MH_LIBRARY" val="GRAPHIC"/>
  <p:tag name="MH_ORDER" val="Isosceles Triangle 19"/>
</p:tagLst>
</file>

<file path=ppt/tags/tag31.xml><?xml version="1.0" encoding="utf-8"?>
<p:tagLst xmlns:p="http://schemas.openxmlformats.org/presentationml/2006/main">
  <p:tag name="MH" val="20150923172202"/>
  <p:tag name="MH_LIBRARY" val="GRAPHIC"/>
  <p:tag name="MH_ORDER" val="Isosceles Triangle 20"/>
</p:tagLst>
</file>

<file path=ppt/tags/tag32.xml><?xml version="1.0" encoding="utf-8"?>
<p:tagLst xmlns:p="http://schemas.openxmlformats.org/presentationml/2006/main">
  <p:tag name="MH" val="20150923172202"/>
  <p:tag name="MH_LIBRARY" val="GRAPHIC"/>
  <p:tag name="MH_ORDER" val="Isosceles Triangle 21"/>
</p:tagLst>
</file>

<file path=ppt/tags/tag33.xml><?xml version="1.0" encoding="utf-8"?>
<p:tagLst xmlns:p="http://schemas.openxmlformats.org/presentationml/2006/main">
  <p:tag name="MH" val="20150923172202"/>
  <p:tag name="MH_LIBRARY" val="GRAPHIC"/>
  <p:tag name="MH_ORDER" val="Isosceles Triangle 22"/>
</p:tagLst>
</file>

<file path=ppt/tags/tag34.xml><?xml version="1.0" encoding="utf-8"?>
<p:tagLst xmlns:p="http://schemas.openxmlformats.org/presentationml/2006/main">
  <p:tag name="MH" val="20150923172202"/>
  <p:tag name="MH_LIBRARY" val="GRAPHIC"/>
  <p:tag name="MH_ORDER" val="Oval 23"/>
</p:tagLst>
</file>

<file path=ppt/tags/tag35.xml><?xml version="1.0" encoding="utf-8"?>
<p:tagLst xmlns:p="http://schemas.openxmlformats.org/presentationml/2006/main">
  <p:tag name="MH" val="20150923172202"/>
  <p:tag name="MH_LIBRARY" val="GRAPHIC"/>
  <p:tag name="MH_ORDER" val="Oval 24"/>
</p:tagLst>
</file>

<file path=ppt/tags/tag36.xml><?xml version="1.0" encoding="utf-8"?>
<p:tagLst xmlns:p="http://schemas.openxmlformats.org/presentationml/2006/main">
  <p:tag name="MH" val="20150923172202"/>
  <p:tag name="MH_LIBRARY" val="GRAPHIC"/>
  <p:tag name="MH_ORDER" val="Oval 25"/>
</p:tagLst>
</file>

<file path=ppt/tags/tag37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38.xml><?xml version="1.0" encoding="utf-8"?>
<p:tagLst xmlns:p="http://schemas.openxmlformats.org/presentationml/2006/main">
  <p:tag name="MH" val="20150923172202"/>
  <p:tag name="MH_LIBRARY" val="GRAPHIC"/>
  <p:tag name="MH_ORDER" val="Isosceles Triangle 27"/>
</p:tagLst>
</file>

<file path=ppt/tags/tag39.xml><?xml version="1.0" encoding="utf-8"?>
<p:tagLst xmlns:p="http://schemas.openxmlformats.org/presentationml/2006/main">
  <p:tag name="MH" val="20150923170952"/>
  <p:tag name="MH_LIBRARY" val="GRAPHIC"/>
  <p:tag name="MH_ORDER" val="Right Triangle 2"/>
</p:tagLst>
</file>

<file path=ppt/tags/tag4.xml><?xml version="1.0" encoding="utf-8"?>
<p:tagLst xmlns:p="http://schemas.openxmlformats.org/presentationml/2006/main">
  <p:tag name="MH" val="20150923172202"/>
  <p:tag name="MH_LIBRARY" val="GRAPHIC"/>
  <p:tag name="MH_ORDER" val="Isosceles Triangle 19"/>
</p:tagLst>
</file>

<file path=ppt/tags/tag40.xml><?xml version="1.0" encoding="utf-8"?>
<p:tagLst xmlns:p="http://schemas.openxmlformats.org/presentationml/2006/main">
  <p:tag name="MH" val="20150923170952"/>
  <p:tag name="MH_LIBRARY" val="GRAPHIC"/>
  <p:tag name="MH_ORDER" val="Right Triangle 3"/>
</p:tagLst>
</file>

<file path=ppt/tags/tag41.xml><?xml version="1.0" encoding="utf-8"?>
<p:tagLst xmlns:p="http://schemas.openxmlformats.org/presentationml/2006/main">
  <p:tag name="MH" val="20150923170952"/>
  <p:tag name="MH_LIBRARY" val="GRAPHIC"/>
  <p:tag name="MH_ORDER" val="Right Triangle 4"/>
</p:tagLst>
</file>

<file path=ppt/tags/tag42.xml><?xml version="1.0" encoding="utf-8"?>
<p:tagLst xmlns:p="http://schemas.openxmlformats.org/presentationml/2006/main">
  <p:tag name="MH" val="20150923170952"/>
  <p:tag name="MH_LIBRARY" val="GRAPHIC"/>
  <p:tag name="MH_ORDER" val="Right Triangle 5"/>
</p:tagLst>
</file>

<file path=ppt/tags/tag43.xml><?xml version="1.0" encoding="utf-8"?>
<p:tagLst xmlns:p="http://schemas.openxmlformats.org/presentationml/2006/main">
  <p:tag name="MH" val="20150923170952"/>
  <p:tag name="MH_LIBRARY" val="GRAPHIC"/>
  <p:tag name="MH_ORDER" val="Right Triangle 6"/>
</p:tagLst>
</file>

<file path=ppt/tags/tag44.xml><?xml version="1.0" encoding="utf-8"?>
<p:tagLst xmlns:p="http://schemas.openxmlformats.org/presentationml/2006/main">
  <p:tag name="MH" val="20150923170952"/>
  <p:tag name="MH_LIBRARY" val="GRAPHIC"/>
  <p:tag name="MH_ORDER" val="Right Triangle 7"/>
</p:tagLst>
</file>

<file path=ppt/tags/tag45.xml><?xml version="1.0" encoding="utf-8"?>
<p:tagLst xmlns:p="http://schemas.openxmlformats.org/presentationml/2006/main">
  <p:tag name="MH" val="20150923170952"/>
  <p:tag name="MH_LIBRARY" val="GRAPHIC"/>
  <p:tag name="MH_ORDER" val="Right Triangle 8"/>
</p:tagLst>
</file>

<file path=ppt/tags/tag46.xml><?xml version="1.0" encoding="utf-8"?>
<p:tagLst xmlns:p="http://schemas.openxmlformats.org/presentationml/2006/main">
  <p:tag name="MH" val="20150923170952"/>
  <p:tag name="MH_LIBRARY" val="GRAPHIC"/>
  <p:tag name="MH_ORDER" val="Right Triangle 9"/>
</p:tagLst>
</file>

<file path=ppt/tags/tag47.xml><?xml version="1.0" encoding="utf-8"?>
<p:tagLst xmlns:p="http://schemas.openxmlformats.org/presentationml/2006/main">
  <p:tag name="MH" val="20150923170952"/>
  <p:tag name="MH_LIBRARY" val="GRAPHIC"/>
  <p:tag name="MH_ORDER" val="Straight Connector 10"/>
</p:tagLst>
</file>

<file path=ppt/tags/tag48.xml><?xml version="1.0" encoding="utf-8"?>
<p:tagLst xmlns:p="http://schemas.openxmlformats.org/presentationml/2006/main">
  <p:tag name="MH" val="20150923170952"/>
  <p:tag name="MH_LIBRARY" val="GRAPHIC"/>
  <p:tag name="MH_ORDER" val="Straight Connector 11"/>
</p:tagLst>
</file>

<file path=ppt/tags/tag49.xml><?xml version="1.0" encoding="utf-8"?>
<p:tagLst xmlns:p="http://schemas.openxmlformats.org/presentationml/2006/main">
  <p:tag name="MH" val="20150923170952"/>
  <p:tag name="MH_LIBRARY" val="GRAPHIC"/>
  <p:tag name="MH_ORDER" val="Straight Connector 12"/>
</p:tagLst>
</file>

<file path=ppt/tags/tag5.xml><?xml version="1.0" encoding="utf-8"?>
<p:tagLst xmlns:p="http://schemas.openxmlformats.org/presentationml/2006/main">
  <p:tag name="MH" val="20150923172202"/>
  <p:tag name="MH_LIBRARY" val="GRAPHIC"/>
  <p:tag name="MH_ORDER" val="Isosceles Triangle 20"/>
</p:tagLst>
</file>

<file path=ppt/tags/tag50.xml><?xml version="1.0" encoding="utf-8"?>
<p:tagLst xmlns:p="http://schemas.openxmlformats.org/presentationml/2006/main">
  <p:tag name="MH" val="20150923170952"/>
  <p:tag name="MH_LIBRARY" val="GRAPHIC"/>
  <p:tag name="MH_ORDER" val="Straight Connector 13"/>
</p:tagLst>
</file>

<file path=ppt/tags/tag51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52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53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54.xml><?xml version="1.0" encoding="utf-8"?>
<p:tagLst xmlns:p="http://schemas.openxmlformats.org/presentationml/2006/main">
  <p:tag name="MH" val="20150923172202"/>
  <p:tag name="MH_LIBRARY" val="GRAPHIC"/>
  <p:tag name="MH_ORDER" val="Straight Connector 13"/>
</p:tagLst>
</file>

<file path=ppt/tags/tag55.xml><?xml version="1.0" encoding="utf-8"?>
<p:tagLst xmlns:p="http://schemas.openxmlformats.org/presentationml/2006/main">
  <p:tag name="MH" val="20150923172202"/>
  <p:tag name="MH_LIBRARY" val="GRAPHIC"/>
  <p:tag name="MH_ORDER" val="Isosceles Triangle 18"/>
</p:tagLst>
</file>

<file path=ppt/tags/tag56.xml><?xml version="1.0" encoding="utf-8"?>
<p:tagLst xmlns:p="http://schemas.openxmlformats.org/presentationml/2006/main">
  <p:tag name="MH" val="20150923172202"/>
  <p:tag name="MH_LIBRARY" val="GRAPHIC"/>
  <p:tag name="MH_ORDER" val="Isosceles Triangle 19"/>
</p:tagLst>
</file>

<file path=ppt/tags/tag57.xml><?xml version="1.0" encoding="utf-8"?>
<p:tagLst xmlns:p="http://schemas.openxmlformats.org/presentationml/2006/main">
  <p:tag name="MH" val="20150923172202"/>
  <p:tag name="MH_LIBRARY" val="GRAPHIC"/>
  <p:tag name="MH_ORDER" val="Isosceles Triangle 20"/>
</p:tagLst>
</file>

<file path=ppt/tags/tag58.xml><?xml version="1.0" encoding="utf-8"?>
<p:tagLst xmlns:p="http://schemas.openxmlformats.org/presentationml/2006/main">
  <p:tag name="MH" val="20150923172202"/>
  <p:tag name="MH_LIBRARY" val="GRAPHIC"/>
  <p:tag name="MH_ORDER" val="Isosceles Triangle 21"/>
</p:tagLst>
</file>

<file path=ppt/tags/tag59.xml><?xml version="1.0" encoding="utf-8"?>
<p:tagLst xmlns:p="http://schemas.openxmlformats.org/presentationml/2006/main">
  <p:tag name="MH" val="20150923172202"/>
  <p:tag name="MH_LIBRARY" val="GRAPHIC"/>
  <p:tag name="MH_ORDER" val="Isosceles Triangle 22"/>
</p:tagLst>
</file>

<file path=ppt/tags/tag6.xml><?xml version="1.0" encoding="utf-8"?>
<p:tagLst xmlns:p="http://schemas.openxmlformats.org/presentationml/2006/main">
  <p:tag name="MH" val="20150923172202"/>
  <p:tag name="MH_LIBRARY" val="GRAPHIC"/>
  <p:tag name="MH_ORDER" val="Isosceles Triangle 21"/>
</p:tagLst>
</file>

<file path=ppt/tags/tag60.xml><?xml version="1.0" encoding="utf-8"?>
<p:tagLst xmlns:p="http://schemas.openxmlformats.org/presentationml/2006/main">
  <p:tag name="MH" val="20150923172202"/>
  <p:tag name="MH_LIBRARY" val="GRAPHIC"/>
  <p:tag name="MH_ORDER" val="Oval 23"/>
</p:tagLst>
</file>

<file path=ppt/tags/tag61.xml><?xml version="1.0" encoding="utf-8"?>
<p:tagLst xmlns:p="http://schemas.openxmlformats.org/presentationml/2006/main">
  <p:tag name="MH" val="20150923172202"/>
  <p:tag name="MH_LIBRARY" val="GRAPHIC"/>
  <p:tag name="MH_ORDER" val="Oval 24"/>
</p:tagLst>
</file>

<file path=ppt/tags/tag62.xml><?xml version="1.0" encoding="utf-8"?>
<p:tagLst xmlns:p="http://schemas.openxmlformats.org/presentationml/2006/main">
  <p:tag name="MH" val="20150923172202"/>
  <p:tag name="MH_LIBRARY" val="GRAPHIC"/>
  <p:tag name="MH_ORDER" val="Oval 25"/>
</p:tagLst>
</file>

<file path=ppt/tags/tag63.xml><?xml version="1.0" encoding="utf-8"?>
<p:tagLst xmlns:p="http://schemas.openxmlformats.org/presentationml/2006/main">
  <p:tag name="MH" val="20150923172202"/>
  <p:tag name="MH_LIBRARY" val="GRAPHIC"/>
  <p:tag name="MH_ORDER" val="Isosceles Triangle 26"/>
</p:tagLst>
</file>

<file path=ppt/tags/tag64.xml><?xml version="1.0" encoding="utf-8"?>
<p:tagLst xmlns:p="http://schemas.openxmlformats.org/presentationml/2006/main">
  <p:tag name="MH" val="20150923172202"/>
  <p:tag name="MH_LIBRARY" val="GRAPHIC"/>
  <p:tag name="MH_ORDER" val="Isosceles Triangle 27"/>
</p:tagLst>
</file>

<file path=ppt/tags/tag65.xml><?xml version="1.0" encoding="utf-8"?>
<p:tagLst xmlns:p="http://schemas.openxmlformats.org/presentationml/2006/main">
  <p:tag name="MH" val="20150923170952"/>
  <p:tag name="MH_LIBRARY" val="GRAPHIC"/>
  <p:tag name="MH_ORDER" val="Right Triangle 2"/>
</p:tagLst>
</file>

<file path=ppt/tags/tag66.xml><?xml version="1.0" encoding="utf-8"?>
<p:tagLst xmlns:p="http://schemas.openxmlformats.org/presentationml/2006/main">
  <p:tag name="MH" val="20150923170952"/>
  <p:tag name="MH_LIBRARY" val="GRAPHIC"/>
  <p:tag name="MH_ORDER" val="Right Triangle 3"/>
</p:tagLst>
</file>

<file path=ppt/tags/tag67.xml><?xml version="1.0" encoding="utf-8"?>
<p:tagLst xmlns:p="http://schemas.openxmlformats.org/presentationml/2006/main">
  <p:tag name="MH" val="20150923170952"/>
  <p:tag name="MH_LIBRARY" val="GRAPHIC"/>
  <p:tag name="MH_ORDER" val="Right Triangle 4"/>
</p:tagLst>
</file>

<file path=ppt/tags/tag68.xml><?xml version="1.0" encoding="utf-8"?>
<p:tagLst xmlns:p="http://schemas.openxmlformats.org/presentationml/2006/main">
  <p:tag name="MH" val="20150923170952"/>
  <p:tag name="MH_LIBRARY" val="GRAPHIC"/>
  <p:tag name="MH_ORDER" val="Right Triangle 5"/>
</p:tagLst>
</file>

<file path=ppt/tags/tag69.xml><?xml version="1.0" encoding="utf-8"?>
<p:tagLst xmlns:p="http://schemas.openxmlformats.org/presentationml/2006/main">
  <p:tag name="MH" val="20150923170952"/>
  <p:tag name="MH_LIBRARY" val="GRAPHIC"/>
  <p:tag name="MH_ORDER" val="Right Triangle 6"/>
</p:tagLst>
</file>

<file path=ppt/tags/tag7.xml><?xml version="1.0" encoding="utf-8"?>
<p:tagLst xmlns:p="http://schemas.openxmlformats.org/presentationml/2006/main">
  <p:tag name="MH" val="20150923172202"/>
  <p:tag name="MH_LIBRARY" val="GRAPHIC"/>
  <p:tag name="MH_ORDER" val="Isosceles Triangle 22"/>
</p:tagLst>
</file>

<file path=ppt/tags/tag70.xml><?xml version="1.0" encoding="utf-8"?>
<p:tagLst xmlns:p="http://schemas.openxmlformats.org/presentationml/2006/main">
  <p:tag name="MH" val="20150923170952"/>
  <p:tag name="MH_LIBRARY" val="GRAPHIC"/>
  <p:tag name="MH_ORDER" val="Right Triangle 7"/>
</p:tagLst>
</file>

<file path=ppt/tags/tag71.xml><?xml version="1.0" encoding="utf-8"?>
<p:tagLst xmlns:p="http://schemas.openxmlformats.org/presentationml/2006/main">
  <p:tag name="MH" val="20150923170952"/>
  <p:tag name="MH_LIBRARY" val="GRAPHIC"/>
  <p:tag name="MH_ORDER" val="Right Triangle 8"/>
</p:tagLst>
</file>

<file path=ppt/tags/tag72.xml><?xml version="1.0" encoding="utf-8"?>
<p:tagLst xmlns:p="http://schemas.openxmlformats.org/presentationml/2006/main">
  <p:tag name="MH" val="20150923170952"/>
  <p:tag name="MH_LIBRARY" val="GRAPHIC"/>
  <p:tag name="MH_ORDER" val="Right Triangle 9"/>
</p:tagLst>
</file>

<file path=ppt/tags/tag73.xml><?xml version="1.0" encoding="utf-8"?>
<p:tagLst xmlns:p="http://schemas.openxmlformats.org/presentationml/2006/main">
  <p:tag name="MH" val="20150923170952"/>
  <p:tag name="MH_LIBRARY" val="GRAPHIC"/>
  <p:tag name="MH_ORDER" val="Straight Connector 10"/>
</p:tagLst>
</file>

<file path=ppt/tags/tag74.xml><?xml version="1.0" encoding="utf-8"?>
<p:tagLst xmlns:p="http://schemas.openxmlformats.org/presentationml/2006/main">
  <p:tag name="MH" val="20150923170952"/>
  <p:tag name="MH_LIBRARY" val="GRAPHIC"/>
  <p:tag name="MH_ORDER" val="Straight Connector 11"/>
</p:tagLst>
</file>

<file path=ppt/tags/tag75.xml><?xml version="1.0" encoding="utf-8"?>
<p:tagLst xmlns:p="http://schemas.openxmlformats.org/presentationml/2006/main">
  <p:tag name="MH" val="20150923170952"/>
  <p:tag name="MH_LIBRARY" val="GRAPHIC"/>
  <p:tag name="MH_ORDER" val="Straight Connector 12"/>
</p:tagLst>
</file>

<file path=ppt/tags/tag76.xml><?xml version="1.0" encoding="utf-8"?>
<p:tagLst xmlns:p="http://schemas.openxmlformats.org/presentationml/2006/main">
  <p:tag name="MH" val="20150923170952"/>
  <p:tag name="MH_LIBRARY" val="GRAPHIC"/>
  <p:tag name="MH_ORDER" val="Straight Connector 13"/>
</p:tagLst>
</file>

<file path=ppt/tags/tag77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78.xml><?xml version="1.0" encoding="utf-8"?>
<p:tagLst xmlns:p="http://schemas.openxmlformats.org/presentationml/2006/main">
  <p:tag name="KSO_WM_TAG_VERSION" val="1.0"/>
  <p:tag name="KSO_WM_TEMPLATE_CATEGORY" val="custom"/>
  <p:tag name="KSO_WM_TEMPLATE_INDEX" val="160546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46_10*i*0"/>
  <p:tag name="KSO_WM_TEMPLATE_CATEGORY" val="custom"/>
  <p:tag name="KSO_WM_TEMPLATE_INDEX" val="160546"/>
  <p:tag name="KSO_WM_UNIT_INDEX" val="0"/>
</p:tagLst>
</file>

<file path=ppt/tags/tag8.xml><?xml version="1.0" encoding="utf-8"?>
<p:tagLst xmlns:p="http://schemas.openxmlformats.org/presentationml/2006/main">
  <p:tag name="MH" val="20150923172202"/>
  <p:tag name="MH_LIBRARY" val="GRAPHIC"/>
  <p:tag name="MH_ORDER" val="Oval 23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MH" val="20150923171813"/>
  <p:tag name="MH_LIBRARY" val="GRAPHIC"/>
  <p:tag name="MH_ORDER" val="TextBox 11"/>
  <p:tag name="KSO_WM_UNIT_TYPE" val="l_h_f"/>
  <p:tag name="KSO_WM_UNIT_INDEX" val="1_1_1"/>
  <p:tag name="KSO_WM_UNIT_ID" val="custom160546_10*l_h_f*1_1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4"/>
  <p:tag name="KSO_WM_UNIT_PRESET_TEXT_LEN" val="17"/>
  <p:tag name="KSO_WM_DIAGRAM_GROUP_CODE" val="l1-1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MH" val="20150923171813"/>
  <p:tag name="MH_LIBRARY" val="GRAPHIC"/>
  <p:tag name="MH_ORDER" val="Straight Connector 12"/>
  <p:tag name="KSO_WM_UNIT_TYPE" val="l_i"/>
  <p:tag name="KSO_WM_UNIT_INDEX" val="1_1"/>
  <p:tag name="KSO_WM_UNIT_ID" val="custom160546_10*l_i*1_1"/>
  <p:tag name="KSO_WM_UNIT_CLEAR" val="1"/>
  <p:tag name="KSO_WM_UNIT_LAYERLEVEL" val="1_1"/>
  <p:tag name="KSO_WM_DIAGRAM_GROUP_CODE" val="l1-1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MH" val="20150923171813"/>
  <p:tag name="MH_LIBRARY" val="GRAPHIC"/>
  <p:tag name="MH_ORDER" val="TextBox 13"/>
  <p:tag name="KSO_WM_UNIT_TYPE" val="l_i"/>
  <p:tag name="KSO_WM_UNIT_INDEX" val="1_2"/>
  <p:tag name="KSO_WM_UNIT_ID" val="custom160546_10*l_i*1_2"/>
  <p:tag name="KSO_WM_UNIT_CLEAR" val="1"/>
  <p:tag name="KSO_WM_UNIT_LAYERLEVEL" val="1_1"/>
  <p:tag name="KSO_WM_DIAGRAM_GROUP_CODE" val="l1-1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46_10*i*7"/>
  <p:tag name="KSO_WM_TEMPLATE_CATEGORY" val="custom"/>
  <p:tag name="KSO_WM_TEMPLATE_INDEX" val="160546"/>
  <p:tag name="KSO_WM_UNIT_INDEX" val="7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MH" val="20150923171813"/>
  <p:tag name="MH_LIBRARY" val="GRAPHIC"/>
  <p:tag name="MH_ORDER" val="TextBox 15"/>
  <p:tag name="KSO_WM_UNIT_TYPE" val="l_h_f"/>
  <p:tag name="KSO_WM_UNIT_INDEX" val="1_2_1"/>
  <p:tag name="KSO_WM_UNIT_ID" val="custom160546_10*l_h_f*1_2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4"/>
  <p:tag name="KSO_WM_UNIT_PRESET_TEXT_LEN" val="17"/>
  <p:tag name="KSO_WM_DIAGRAM_GROUP_CODE" val="l1-1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MH" val="20150923171813"/>
  <p:tag name="MH_LIBRARY" val="GRAPHIC"/>
  <p:tag name="MH_ORDER" val="Straight Connector 16"/>
  <p:tag name="KSO_WM_UNIT_TYPE" val="l_i"/>
  <p:tag name="KSO_WM_UNIT_INDEX" val="1_3"/>
  <p:tag name="KSO_WM_UNIT_ID" val="custom160546_10*l_i*1_3"/>
  <p:tag name="KSO_WM_UNIT_CLEAR" val="1"/>
  <p:tag name="KSO_WM_UNIT_LAYERLEVEL" val="1_1"/>
  <p:tag name="KSO_WM_DIAGRAM_GROUP_CODE" val="l1-1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MH" val="20150923171813"/>
  <p:tag name="MH_LIBRARY" val="GRAPHIC"/>
  <p:tag name="MH_ORDER" val="TextBox 17"/>
  <p:tag name="KSO_WM_UNIT_TYPE" val="l_i"/>
  <p:tag name="KSO_WM_UNIT_INDEX" val="1_4"/>
  <p:tag name="KSO_WM_UNIT_ID" val="custom160546_10*l_i*1_4"/>
  <p:tag name="KSO_WM_UNIT_CLEAR" val="1"/>
  <p:tag name="KSO_WM_UNIT_LAYERLEVEL" val="1_1"/>
  <p:tag name="KSO_WM_DIAGRAM_GROUP_CODE" val="l1-1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46_10*i*14"/>
  <p:tag name="KSO_WM_TEMPLATE_CATEGORY" val="custom"/>
  <p:tag name="KSO_WM_TEMPLATE_INDEX" val="160546"/>
  <p:tag name="KSO_WM_UNIT_INDEX" val="14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MH" val="20150923171813"/>
  <p:tag name="MH_LIBRARY" val="GRAPHIC"/>
  <p:tag name="MH_ORDER" val="TextBox 19"/>
  <p:tag name="KSO_WM_UNIT_TYPE" val="l_h_f"/>
  <p:tag name="KSO_WM_UNIT_INDEX" val="1_3_1"/>
  <p:tag name="KSO_WM_UNIT_ID" val="custom160546_10*l_h_f*1_3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4"/>
  <p:tag name="KSO_WM_UNIT_PRESET_TEXT_LEN" val="17"/>
  <p:tag name="KSO_WM_DIAGRAM_GROUP_CODE" val="l1-1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MH" val="20150923171813"/>
  <p:tag name="MH_LIBRARY" val="GRAPHIC"/>
  <p:tag name="MH_ORDER" val="Straight Connector 20"/>
  <p:tag name="KSO_WM_UNIT_TYPE" val="l_i"/>
  <p:tag name="KSO_WM_UNIT_INDEX" val="1_5"/>
  <p:tag name="KSO_WM_UNIT_ID" val="custom160546_10*l_i*1_5"/>
  <p:tag name="KSO_WM_UNIT_CLEAR" val="1"/>
  <p:tag name="KSO_WM_UNIT_LAYERLEVEL" val="1_1"/>
  <p:tag name="KSO_WM_DIAGRAM_GROUP_CODE" val="l1-1"/>
</p:tagLst>
</file>

<file path=ppt/tags/tag9.xml><?xml version="1.0" encoding="utf-8"?>
<p:tagLst xmlns:p="http://schemas.openxmlformats.org/presentationml/2006/main">
  <p:tag name="MH" val="20150923172202"/>
  <p:tag name="MH_LIBRARY" val="GRAPHIC"/>
  <p:tag name="MH_ORDER" val="Oval 24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MH" val="20150923171813"/>
  <p:tag name="MH_LIBRARY" val="GRAPHIC"/>
  <p:tag name="MH_ORDER" val="TextBox 21"/>
  <p:tag name="KSO_WM_UNIT_TYPE" val="l_i"/>
  <p:tag name="KSO_WM_UNIT_INDEX" val="1_6"/>
  <p:tag name="KSO_WM_UNIT_ID" val="custom160546_10*l_i*1_6"/>
  <p:tag name="KSO_WM_UNIT_CLEAR" val="1"/>
  <p:tag name="KSO_WM_UNIT_LAYERLEVEL" val="1_1"/>
  <p:tag name="KSO_WM_DIAGRAM_GROUP_CODE" val="l1-1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46_10*i*21"/>
  <p:tag name="KSO_WM_TEMPLATE_CATEGORY" val="custom"/>
  <p:tag name="KSO_WM_TEMPLATE_INDEX" val="160546"/>
  <p:tag name="KSO_WM_UNIT_INDEX" val="21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MH" val="20150923171813"/>
  <p:tag name="MH_LIBRARY" val="GRAPHIC"/>
  <p:tag name="MH_ORDER" val="TextBox 23"/>
  <p:tag name="KSO_WM_UNIT_TYPE" val="l_h_f"/>
  <p:tag name="KSO_WM_UNIT_INDEX" val="1_4_1"/>
  <p:tag name="KSO_WM_UNIT_ID" val="custom160546_10*l_h_f*1_4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4"/>
  <p:tag name="KSO_WM_UNIT_PRESET_TEXT_LEN" val="17"/>
  <p:tag name="KSO_WM_DIAGRAM_GROUP_CODE" val="l1-1"/>
</p:tagLst>
</file>

<file path=ppt/tags/tag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MH" val="20150923171813"/>
  <p:tag name="MH_LIBRARY" val="GRAPHIC"/>
  <p:tag name="MH_ORDER" val="Straight Connector 24"/>
  <p:tag name="KSO_WM_UNIT_TYPE" val="l_i"/>
  <p:tag name="KSO_WM_UNIT_INDEX" val="1_7"/>
  <p:tag name="KSO_WM_UNIT_ID" val="custom160546_10*l_i*1_7"/>
  <p:tag name="KSO_WM_UNIT_CLEAR" val="1"/>
  <p:tag name="KSO_WM_UNIT_LAYERLEVEL" val="1_1"/>
  <p:tag name="KSO_WM_DIAGRAM_GROUP_CODE" val="l1-1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MH" val="20150923171813"/>
  <p:tag name="MH_LIBRARY" val="GRAPHIC"/>
  <p:tag name="MH_ORDER" val="TextBox 25"/>
  <p:tag name="KSO_WM_UNIT_TYPE" val="l_i"/>
  <p:tag name="KSO_WM_UNIT_INDEX" val="1_8"/>
  <p:tag name="KSO_WM_UNIT_ID" val="custom160546_10*l_i*1_8"/>
  <p:tag name="KSO_WM_UNIT_CLEAR" val="1"/>
  <p:tag name="KSO_WM_UNIT_LAYERLEVEL" val="1_1"/>
  <p:tag name="KSO_WM_DIAGRAM_GROUP_CODE" val="l1-1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46_10*i*28"/>
  <p:tag name="KSO_WM_TEMPLATE_CATEGORY" val="custom"/>
  <p:tag name="KSO_WM_TEMPLATE_INDEX" val="160546"/>
  <p:tag name="KSO_WM_UNIT_INDEX" val="28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MH" val="20150923171813"/>
  <p:tag name="MH_LIBRARY" val="GRAPHIC"/>
  <p:tag name="MH_ORDER" val="TextBox 23"/>
  <p:tag name="KSO_WM_UNIT_TYPE" val="l_h_f"/>
  <p:tag name="KSO_WM_UNIT_INDEX" val="1_5_1"/>
  <p:tag name="KSO_WM_UNIT_ID" val="custom160546_10*l_h_f*1_5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4"/>
  <p:tag name="KSO_WM_UNIT_PRESET_TEXT_LEN" val="17"/>
  <p:tag name="KSO_WM_DIAGRAM_GROUP_CODE" val="l1-1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MH" val="20150923171813"/>
  <p:tag name="MH_LIBRARY" val="GRAPHIC"/>
  <p:tag name="MH_ORDER" val="Straight Connector 24"/>
  <p:tag name="KSO_WM_UNIT_TYPE" val="l_i"/>
  <p:tag name="KSO_WM_UNIT_INDEX" val="1_9"/>
  <p:tag name="KSO_WM_UNIT_ID" val="custom160546_10*l_i*1_9"/>
  <p:tag name="KSO_WM_UNIT_CLEAR" val="1"/>
  <p:tag name="KSO_WM_UNIT_LAYERLEVEL" val="1_1"/>
  <p:tag name="KSO_WM_DIAGRAM_GROUP_CODE" val="l1-1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MH" val="20150923171813"/>
  <p:tag name="MH_LIBRARY" val="GRAPHIC"/>
  <p:tag name="MH_ORDER" val="TextBox 25"/>
  <p:tag name="KSO_WM_UNIT_TYPE" val="l_i"/>
  <p:tag name="KSO_WM_UNIT_INDEX" val="1_10"/>
  <p:tag name="KSO_WM_UNIT_ID" val="custom160546_10*l_i*1_10"/>
  <p:tag name="KSO_WM_UNIT_CLEAR" val="1"/>
  <p:tag name="KSO_WM_UNIT_LAYERLEVEL" val="1_1"/>
  <p:tag name="KSO_WM_DIAGRAM_GROUP_CODE" val="l1-1"/>
</p:tagLst>
</file>

<file path=ppt/tags/tag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6"/>
  <p:tag name="MH" val="20150923171813"/>
  <p:tag name="MH_LIBRARY" val="GRAPHIC"/>
  <p:tag name="MH_ORDER" val="Isosceles Triangle 5"/>
  <p:tag name="KSO_WM_UNIT_TYPE" val="a"/>
  <p:tag name="KSO_WM_UNIT_INDEX" val="1"/>
  <p:tag name="KSO_WM_UNIT_ID" val="custom160546_10*a*1"/>
  <p:tag name="KSO_WM_UNIT_CLEAR" val="1"/>
  <p:tag name="KSO_WM_UNIT_LAYERLEVEL" val="1"/>
  <p:tag name="KSO_WM_UNIT_ISCONTENTSTITLE" val="1"/>
  <p:tag name="KSO_WM_UNIT_VALUE" val="12"/>
  <p:tag name="KSO_WM_UNIT_HIGHLIGHT" val="0"/>
  <p:tag name="KSO_WM_UNIT_COMPATIBLE" val="0"/>
  <p:tag name="KSO_WM_UNIT_PRESET_TEXT" val="目录"/>
</p:tagLst>
</file>

<file path=ppt/theme/theme1.xml><?xml version="1.0" encoding="utf-8"?>
<a:theme xmlns:a="http://schemas.openxmlformats.org/drawingml/2006/main" name="Office 主题">
  <a:themeElements>
    <a:clrScheme name="16054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6054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16054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1876</Words>
  <Application>WPS 演示</Application>
  <PresentationFormat>宽屏</PresentationFormat>
  <Paragraphs>136</Paragraphs>
  <Slides>20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幼圆</vt:lpstr>
      <vt:lpstr>华文琥珀</vt:lpstr>
      <vt:lpstr>Calibri</vt:lpstr>
      <vt:lpstr>黑体</vt:lpstr>
      <vt:lpstr>微软雅黑</vt:lpstr>
      <vt:lpstr>Office 主题</vt:lpstr>
      <vt:lpstr>1_Office 主题</vt:lpstr>
      <vt:lpstr>2_Office 主题</vt:lpstr>
      <vt:lpstr>PowerPoint 演示文稿</vt:lpstr>
      <vt:lpstr>夏令营是什么？</vt:lpstr>
      <vt:lpstr>PowerPoint 演示文稿</vt:lpstr>
      <vt:lpstr>PowerPoint 演示文稿</vt:lpstr>
      <vt:lpstr>PowerPoint 演示文稿</vt:lpstr>
      <vt:lpstr>PowerPoint 演示文稿</vt:lpstr>
      <vt:lpstr>夏令营准备材料</vt:lpstr>
      <vt:lpstr>夏令营准备材料</vt:lpstr>
      <vt:lpstr>哪些人可以申请夏令营</vt:lpstr>
      <vt:lpstr>PowerPoint 演示文稿</vt:lpstr>
      <vt:lpstr>PowerPoint 演示文稿</vt:lpstr>
      <vt:lpstr>Initial station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心得体会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lichun zhou</dc:creator>
  <cp:lastModifiedBy>Administrator</cp:lastModifiedBy>
  <cp:revision>167</cp:revision>
  <dcterms:created xsi:type="dcterms:W3CDTF">2015-09-21T03:34:00Z</dcterms:created>
  <dcterms:modified xsi:type="dcterms:W3CDTF">2016-09-07T06:00:39Z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  <property fmtid="{D5CDD505-2E9C-101B-9397-08002B2CF9AE}" pid="3" name="name">
    <vt:lpwstr>蓝色摄影写真集.pptx</vt:lpwstr>
  </property>
  <property fmtid="{D5CDD505-2E9C-101B-9397-08002B2CF9AE}" pid="4" name="fileid">
    <vt:lpwstr>861683</vt:lpwstr>
  </property>
  <property fmtid="{D5CDD505-2E9C-101B-9397-08002B2CF9AE}" pid="5" name="search_tags">
    <vt:lpwstr>PPT模板</vt:lpwstr>
  </property>
</Properties>
</file>