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60" r:id="rId6"/>
    <p:sldId id="259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0" d="100"/>
          <a:sy n="70" d="100"/>
        </p:scale>
        <p:origin x="-690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/>
              <a:t>夏令营心得体会</a:t>
            </a:r>
            <a:endParaRPr lang="zh-CN" altLang="en-US"/>
          </a:p>
        </p:txBody>
      </p:sp>
      <p:sp>
        <p:nvSpPr>
          <p:cNvPr id="4" name="副标题 3"/>
          <p:cNvSpPr/>
          <p:nvPr>
            <p:ph type="subTitle" idx="1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据说入围同学基本是在学院前三名</a:t>
            </a:r>
            <a:endParaRPr lang="en-US" altLang="zh-CN"/>
          </a:p>
        </p:txBody>
      </p:sp>
      <p:pic>
        <p:nvPicPr>
          <p:cNvPr id="4" name="内容占位符 3" descr="Screenshot_2016-09-06-16-22-22-71"/>
          <p:cNvPicPr>
            <a:picLocks noGrp="1" noChangeAspect="1"/>
          </p:cNvPicPr>
          <p:nvPr>
            <p:ph idx="1"/>
          </p:nvPr>
        </p:nvPicPr>
        <p:blipFill>
          <a:blip r:embed="rId1" cstate="print"/>
          <a:stretch>
            <a:fillRect/>
          </a:stretch>
        </p:blipFill>
        <p:spPr>
          <a:xfrm>
            <a:off x="4871720" y="1825625"/>
            <a:ext cx="2447290" cy="435165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招生目录</a:t>
            </a:r>
            <a:r>
              <a:rPr lang="en-US" altLang="zh-CN"/>
              <a:t>:</a:t>
            </a:r>
            <a:r>
              <a:rPr lang="zh-CN" altLang="en-US"/>
              <a:t>直博生名额多</a:t>
            </a:r>
            <a:endParaRPr lang="zh-CN" altLang="en-US"/>
          </a:p>
        </p:txBody>
      </p:sp>
      <p:pic>
        <p:nvPicPr>
          <p:cNvPr id="4" name="内容占位符 3" descr="Screenshot_2016-09-06-16-23-39-80"/>
          <p:cNvPicPr>
            <a:picLocks noGrp="1" noChangeAspect="1"/>
          </p:cNvPicPr>
          <p:nvPr>
            <p:ph idx="1"/>
          </p:nvPr>
        </p:nvPicPr>
        <p:blipFill>
          <a:blip r:embed="rId1" cstate="print"/>
          <a:stretch>
            <a:fillRect/>
          </a:stretch>
        </p:blipFill>
        <p:spPr>
          <a:xfrm>
            <a:off x="4871720" y="1825625"/>
            <a:ext cx="2447290" cy="435165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“</a:t>
            </a:r>
            <a:r>
              <a:rPr lang="zh-CN" altLang="en-US"/>
              <a:t>名师讲坛</a:t>
            </a:r>
            <a:r>
              <a:rPr lang="en-US" altLang="zh-CN"/>
              <a:t>”</a:t>
            </a:r>
            <a:r>
              <a:rPr lang="zh-CN" altLang="en-US"/>
              <a:t>：詹启敏院士开坛设讲</a:t>
            </a:r>
            <a:endParaRPr lang="zh-CN" altLang="en-US"/>
          </a:p>
        </p:txBody>
      </p:sp>
      <p:pic>
        <p:nvPicPr>
          <p:cNvPr id="4" name="内容占位符 3" descr="286360532533349560722726720"/>
          <p:cNvPicPr>
            <a:picLocks noGrp="1" noChangeAspect="1"/>
          </p:cNvPicPr>
          <p:nvPr>
            <p:ph idx="1"/>
          </p:nvPr>
        </p:nvPicPr>
        <p:blipFill>
          <a:blip r:embed="rId1" cstate="print"/>
          <a:stretch>
            <a:fillRect/>
          </a:stretch>
        </p:blipFill>
        <p:spPr>
          <a:xfrm>
            <a:off x="2255520" y="1802130"/>
            <a:ext cx="6689725" cy="444817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合影留念</a:t>
            </a:r>
            <a:endParaRPr lang="zh-CN" altLang="en-US"/>
          </a:p>
        </p:txBody>
      </p:sp>
      <p:pic>
        <p:nvPicPr>
          <p:cNvPr id="4" name="内容占位符 3" descr="mmexport1473080603325"/>
          <p:cNvPicPr>
            <a:picLocks noGrp="1" noChangeAspect="1"/>
          </p:cNvPicPr>
          <p:nvPr>
            <p:ph idx="1"/>
          </p:nvPr>
        </p:nvPicPr>
        <p:blipFill>
          <a:blip r:embed="rId1" cstate="print"/>
          <a:stretch>
            <a:fillRect/>
          </a:stretch>
        </p:blipFill>
        <p:spPr>
          <a:xfrm>
            <a:off x="3194685" y="1825625"/>
            <a:ext cx="5801995" cy="435165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消化内科领军人物</a:t>
            </a:r>
            <a:r>
              <a:rPr lang="en-US" altLang="zh-CN"/>
              <a:t>“</a:t>
            </a:r>
            <a:r>
              <a:rPr lang="zh-CN" altLang="en-US"/>
              <a:t>沈阿姨</a:t>
            </a:r>
            <a:r>
              <a:rPr lang="en-US" altLang="zh-CN"/>
              <a:t>”</a:t>
            </a:r>
            <a:endParaRPr lang="en-US" altLang="zh-CN"/>
          </a:p>
        </p:txBody>
      </p:sp>
      <p:pic>
        <p:nvPicPr>
          <p:cNvPr id="4" name="内容占位符 3" descr="mmexport1473080637665"/>
          <p:cNvPicPr>
            <a:picLocks noGrp="1" noChangeAspect="1"/>
          </p:cNvPicPr>
          <p:nvPr>
            <p:ph idx="1"/>
          </p:nvPr>
        </p:nvPicPr>
        <p:blipFill>
          <a:blip r:embed="rId1" cstate="print"/>
          <a:stretch>
            <a:fillRect/>
          </a:stretch>
        </p:blipFill>
        <p:spPr>
          <a:xfrm>
            <a:off x="4464050" y="1825625"/>
            <a:ext cx="3263265" cy="435165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夏令营·昌大篇</a:t>
            </a:r>
            <a:endParaRPr lang="en-US" alt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/>
              <a:t>小心得之一：昌大基本都是考试，时间紧凑，口语考试是在晚上，按话题提问，是英语老师考你，个人觉得不容易</a:t>
            </a:r>
            <a:endParaRPr lang="zh-CN" altLang="en-US"/>
          </a:p>
          <a:p>
            <a:r>
              <a:rPr lang="zh-CN" altLang="en-US"/>
              <a:t>小心得之二：专业考试按医院分组，直接去负责的医院考试，考试内容为大内科或大外科，题型为十大问答</a:t>
            </a:r>
            <a:endParaRPr lang="zh-CN" altLang="en-US"/>
          </a:p>
          <a:p>
            <a:r>
              <a:rPr lang="zh-CN" altLang="en-US"/>
              <a:t>小心得之三：住在酒店，吃在食堂，报到时须体检</a:t>
            </a:r>
            <a:endParaRPr lang="zh-CN" alt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合影留念</a:t>
            </a:r>
            <a:endParaRPr lang="zh-CN" altLang="en-US"/>
          </a:p>
        </p:txBody>
      </p:sp>
      <p:pic>
        <p:nvPicPr>
          <p:cNvPr id="6" name="内容占位符 5" descr="8K}4ZATF~%)4STUFB_J2$AI"/>
          <p:cNvPicPr>
            <a:picLocks noGrp="1" noChangeAspect="1"/>
          </p:cNvPicPr>
          <p:nvPr>
            <p:ph idx="1"/>
          </p:nvPr>
        </p:nvPicPr>
        <p:blipFill>
          <a:blip r:embed="rId1" cstate="print"/>
          <a:stretch>
            <a:fillRect/>
          </a:stretch>
        </p:blipFill>
        <p:spPr>
          <a:xfrm>
            <a:off x="1826895" y="1825625"/>
            <a:ext cx="8536940" cy="435165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谢谢观看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/>
              <a:t>抱着给学弟学妹们留资料的心情做的这份</a:t>
            </a:r>
            <a:r>
              <a:rPr lang="en-US" altLang="zh-CN"/>
              <a:t>PPT</a:t>
            </a:r>
            <a:r>
              <a:rPr lang="zh-CN" altLang="en-US"/>
              <a:t>，虽然粗糙，但也真诚，望各位帅哥美女以平常心来观看这份资料，谢谢！</a:t>
            </a:r>
            <a:endParaRPr lang="zh-CN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夏令营·中肿篇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/>
              <a:t>小心得之一：中肿要求高，直博生只接受</a:t>
            </a:r>
            <a:r>
              <a:rPr lang="en-US" altLang="zh-CN"/>
              <a:t>985</a:t>
            </a:r>
            <a:r>
              <a:rPr lang="zh-CN" altLang="en-US"/>
              <a:t>高校</a:t>
            </a:r>
            <a:endParaRPr lang="zh-CN" altLang="en-US"/>
          </a:p>
          <a:p>
            <a:r>
              <a:rPr lang="zh-CN" altLang="en-US"/>
              <a:t>小心得之二：中肿环境优美，就连洗手间也是</a:t>
            </a:r>
            <a:r>
              <a:rPr lang="en-US" altLang="zh-CN"/>
              <a:t>“</a:t>
            </a:r>
            <a:r>
              <a:rPr lang="zh-CN" altLang="en-US"/>
              <a:t>一尘不染</a:t>
            </a:r>
            <a:r>
              <a:rPr lang="en-US" altLang="zh-CN"/>
              <a:t>”</a:t>
            </a:r>
            <a:r>
              <a:rPr lang="zh-CN" altLang="en-US"/>
              <a:t>哟</a:t>
            </a:r>
            <a:endParaRPr lang="zh-CN" altLang="en-US"/>
          </a:p>
          <a:p>
            <a:r>
              <a:rPr lang="zh-CN" altLang="en-US"/>
              <a:t>小心得之三：中肿老师热情亲切，师兄师姐热心解答</a:t>
            </a:r>
            <a:endParaRPr lang="zh-CN" altLang="en-US"/>
          </a:p>
          <a:p>
            <a:r>
              <a:rPr lang="zh-CN" altLang="en-US"/>
              <a:t>小心得之四：中肿实验室在</a:t>
            </a:r>
            <a:r>
              <a:rPr lang="en-US" altLang="zh-CN"/>
              <a:t>7,8,9</a:t>
            </a:r>
            <a:r>
              <a:rPr lang="zh-CN" altLang="en-US"/>
              <a:t>楼，每一个课题组有一个独立的实验室，每个实验室都差不多，设备齐全</a:t>
            </a:r>
            <a:endParaRPr lang="zh-CN" altLang="en-US"/>
          </a:p>
          <a:p>
            <a:r>
              <a:rPr lang="zh-CN" altLang="en-US"/>
              <a:t>小心得之五：夏令营只要面试，不难，面试内容有自我介绍（中英文均可）、英文文献朗读和翻译（简单的关于肿瘤的文章）、考官提问（针对简历及一些常见问题）</a:t>
            </a:r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夏令营入围的</a:t>
            </a:r>
            <a:r>
              <a:rPr lang="en-US" altLang="zh-CN"/>
              <a:t>211</a:t>
            </a:r>
            <a:r>
              <a:rPr lang="zh-CN" altLang="en-US"/>
              <a:t>高校学生很少</a:t>
            </a:r>
            <a:endParaRPr lang="zh-CN" altLang="en-US"/>
          </a:p>
        </p:txBody>
      </p:sp>
      <p:pic>
        <p:nvPicPr>
          <p:cNvPr id="6" name="内容占位符 5" descr="Screenshot_2016-09-06-15-42-18-50"/>
          <p:cNvPicPr>
            <a:picLocks noGrp="1" noChangeAspect="1"/>
          </p:cNvPicPr>
          <p:nvPr>
            <p:ph idx="1"/>
          </p:nvPr>
        </p:nvPicPr>
        <p:blipFill>
          <a:blip r:embed="rId1" cstate="print"/>
          <a:stretch>
            <a:fillRect/>
          </a:stretch>
        </p:blipFill>
        <p:spPr>
          <a:xfrm>
            <a:off x="4871720" y="1825625"/>
            <a:ext cx="2447290" cy="43516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分组面试，</a:t>
            </a:r>
            <a:r>
              <a:rPr lang="en-US" altLang="zh-CN"/>
              <a:t>211</a:t>
            </a:r>
            <a:r>
              <a:rPr lang="zh-CN" altLang="en-US"/>
              <a:t>高校不能选择直博组</a:t>
            </a:r>
            <a:endParaRPr lang="zh-CN" altLang="en-US"/>
          </a:p>
        </p:txBody>
      </p:sp>
      <p:pic>
        <p:nvPicPr>
          <p:cNvPr id="4" name="内容占位符 3" descr="microMsg.1467388120313"/>
          <p:cNvPicPr>
            <a:picLocks noGrp="1" noChangeAspect="1"/>
          </p:cNvPicPr>
          <p:nvPr>
            <p:ph idx="1"/>
          </p:nvPr>
        </p:nvPicPr>
        <p:blipFill>
          <a:blip r:embed="rId1" cstate="print"/>
          <a:stretch>
            <a:fillRect/>
          </a:stretch>
        </p:blipFill>
        <p:spPr>
          <a:xfrm>
            <a:off x="3194685" y="1825625"/>
            <a:ext cx="5801995" cy="43516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入营报到时须填面试志愿表</a:t>
            </a:r>
            <a:endParaRPr lang="zh-CN" altLang="en-US"/>
          </a:p>
        </p:txBody>
      </p:sp>
      <p:pic>
        <p:nvPicPr>
          <p:cNvPr id="4" name="内容占位符 3" descr="microMsg.1468116808350"/>
          <p:cNvPicPr>
            <a:picLocks noGrp="1" noChangeAspect="1"/>
          </p:cNvPicPr>
          <p:nvPr>
            <p:ph idx="1"/>
          </p:nvPr>
        </p:nvPicPr>
        <p:blipFill>
          <a:blip r:embed="rId1" cstate="print"/>
          <a:stretch>
            <a:fillRect/>
          </a:stretch>
        </p:blipFill>
        <p:spPr>
          <a:xfrm>
            <a:off x="4464050" y="1825625"/>
            <a:ext cx="3263265" cy="43516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开营仪</a:t>
            </a:r>
            <a:r>
              <a:rPr lang="zh-CN" altLang="en-US" dirty="0" smtClean="0"/>
              <a:t>式：和领</a:t>
            </a:r>
            <a:r>
              <a:rPr lang="zh-CN" altLang="en-US" dirty="0"/>
              <a:t>导及科研处老师们合影</a:t>
            </a:r>
            <a:endParaRPr lang="zh-CN" altLang="en-US" dirty="0"/>
          </a:p>
        </p:txBody>
      </p:sp>
      <p:pic>
        <p:nvPicPr>
          <p:cNvPr id="4" name="内容占位符 3" descr="mmexport1468295845437"/>
          <p:cNvPicPr>
            <a:picLocks noGrp="1" noChangeAspect="1"/>
          </p:cNvPicPr>
          <p:nvPr>
            <p:ph idx="1"/>
          </p:nvPr>
        </p:nvPicPr>
        <p:blipFill>
          <a:blip r:embed="rId1" cstate="print"/>
          <a:stretch>
            <a:fillRect/>
          </a:stretch>
        </p:blipFill>
        <p:spPr>
          <a:xfrm>
            <a:off x="2657475" y="1825625"/>
            <a:ext cx="6875780" cy="43516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放疗科的</a:t>
            </a:r>
            <a:r>
              <a:rPr lang="zh-CN" altLang="en-US"/>
              <a:t>国</a:t>
            </a:r>
            <a:r>
              <a:rPr lang="zh-CN" altLang="en-US" smtClean="0"/>
              <a:t>画：</a:t>
            </a:r>
            <a:r>
              <a:rPr lang="en-US" altLang="zh-CN" smtClean="0"/>
              <a:t>“</a:t>
            </a:r>
            <a:r>
              <a:rPr lang="zh-CN" altLang="en-US" dirty="0"/>
              <a:t>生命之柱</a:t>
            </a:r>
            <a:r>
              <a:rPr lang="en-US" altLang="zh-CN" dirty="0"/>
              <a:t>”</a:t>
            </a:r>
            <a:endParaRPr lang="en-US" altLang="zh-CN" dirty="0"/>
          </a:p>
        </p:txBody>
      </p:sp>
      <p:pic>
        <p:nvPicPr>
          <p:cNvPr id="4" name="内容占位符 3" descr="IMG20160711113505"/>
          <p:cNvPicPr>
            <a:picLocks noGrp="1" noChangeAspect="1"/>
          </p:cNvPicPr>
          <p:nvPr>
            <p:ph idx="1"/>
          </p:nvPr>
        </p:nvPicPr>
        <p:blipFill>
          <a:blip r:embed="rId1" cstate="print"/>
          <a:stretch>
            <a:fillRect/>
          </a:stretch>
        </p:blipFill>
        <p:spPr>
          <a:xfrm>
            <a:off x="4464050" y="1825625"/>
            <a:ext cx="3263265" cy="43516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科研处郑老师讲解研究生招生学科方向</a:t>
            </a:r>
            <a:endParaRPr lang="zh-CN" altLang="en-US"/>
          </a:p>
        </p:txBody>
      </p:sp>
      <p:pic>
        <p:nvPicPr>
          <p:cNvPr id="4" name="内容占位符 3" descr="IMG20160711175411"/>
          <p:cNvPicPr>
            <a:picLocks noGrp="1" noChangeAspect="1"/>
          </p:cNvPicPr>
          <p:nvPr>
            <p:ph idx="1"/>
          </p:nvPr>
        </p:nvPicPr>
        <p:blipFill>
          <a:blip r:embed="rId1" cstate="print"/>
          <a:stretch>
            <a:fillRect/>
          </a:stretch>
        </p:blipFill>
        <p:spPr>
          <a:xfrm>
            <a:off x="4464050" y="1840865"/>
            <a:ext cx="3263265" cy="43516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夏令营·北肿篇</a:t>
            </a:r>
            <a:endParaRPr lang="en-US" alt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/>
              <a:t>小心得之一：北肿是一个公平公正的平台</a:t>
            </a:r>
            <a:endParaRPr lang="zh-CN" altLang="en-US"/>
          </a:p>
          <a:p>
            <a:r>
              <a:rPr lang="zh-CN" altLang="en-US"/>
              <a:t>小心得之二：北肿考核很严格，学术型考实验操作，专业型考临床技能</a:t>
            </a:r>
            <a:endParaRPr lang="zh-CN" altLang="en-US"/>
          </a:p>
          <a:p>
            <a:r>
              <a:rPr lang="zh-CN" altLang="en-US"/>
              <a:t>小心得之三：北肿直博生名额多，专博名额多，专硕转专博比例高达</a:t>
            </a:r>
            <a:r>
              <a:rPr lang="en-US" altLang="zh-CN"/>
              <a:t>40%</a:t>
            </a:r>
            <a:endParaRPr lang="en-US" altLang="zh-CN"/>
          </a:p>
          <a:p>
            <a:r>
              <a:rPr lang="zh-CN" altLang="en-US"/>
              <a:t>小心得之四：北肿教育处很严，备考室考核时上交手机和纸质材料，考生禁止交流，备考室也有摄像头</a:t>
            </a:r>
            <a:endParaRPr lang="zh-CN" altLang="en-US"/>
          </a:p>
          <a:p>
            <a:r>
              <a:rPr lang="zh-CN" altLang="en-US"/>
              <a:t>小心得之五：北肿住宿条件很差</a:t>
            </a:r>
            <a:endParaRPr lang="zh-CN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695</Words>
  <Application>WPS 演示</Application>
  <PresentationFormat>自定义</PresentationFormat>
  <Paragraphs>52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4" baseType="lpstr">
      <vt:lpstr>Arial</vt:lpstr>
      <vt:lpstr>宋体</vt:lpstr>
      <vt:lpstr>Wingdings</vt:lpstr>
      <vt:lpstr>Calibri Light</vt:lpstr>
      <vt:lpstr>Calibri</vt:lpstr>
      <vt:lpstr>微软雅黑</vt:lpstr>
      <vt:lpstr>Office 主题</vt:lpstr>
      <vt:lpstr>夏令营心得体会</vt:lpstr>
      <vt:lpstr>夏令营·中肿篇</vt:lpstr>
      <vt:lpstr>夏令营入围的211高校学生很少</vt:lpstr>
      <vt:lpstr>分组面试，211高校不能选择直博组</vt:lpstr>
      <vt:lpstr>入营报到时须填面试志愿表</vt:lpstr>
      <vt:lpstr>开营仪式：和领导及科研处老师们合影</vt:lpstr>
      <vt:lpstr>放疗科的国画：“生命之柱”</vt:lpstr>
      <vt:lpstr>科研处郑老师讲解研究生招生学科方向</vt:lpstr>
      <vt:lpstr>夏令营·北肿篇</vt:lpstr>
      <vt:lpstr>据说入围同学基本是在学院前三名</vt:lpstr>
      <vt:lpstr>招生目录:直博生名额多</vt:lpstr>
      <vt:lpstr>“名师讲坛”：詹启敏院士开坛设讲</vt:lpstr>
      <vt:lpstr>合影留念</vt:lpstr>
      <vt:lpstr>消化内科领军人物“沈阿姨”</vt:lpstr>
      <vt:lpstr>夏令营·昌大篇</vt:lpstr>
      <vt:lpstr>合影留念</vt:lpstr>
      <vt:lpstr>谢谢观看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14</cp:revision>
  <dcterms:created xsi:type="dcterms:W3CDTF">2016-09-06T09:28:00Z</dcterms:created>
  <dcterms:modified xsi:type="dcterms:W3CDTF">2016-09-07T06:00:22Z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2052-10.1.0.5866</vt:lpwstr>
  </property>
</Properties>
</file>