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257" r:id="rId4"/>
    <p:sldId id="258" r:id="rId5"/>
    <p:sldId id="267" r:id="rId6"/>
    <p:sldId id="261" r:id="rId7"/>
    <p:sldId id="260" r:id="rId8"/>
    <p:sldId id="272" r:id="rId10"/>
    <p:sldId id="262" r:id="rId11"/>
    <p:sldId id="266" r:id="rId12"/>
    <p:sldId id="270" r:id="rId13"/>
    <p:sldId id="273" r:id="rId14"/>
    <p:sldId id="264" r:id="rId15"/>
    <p:sldId id="265" r:id="rId16"/>
    <p:sldId id="268" r:id="rId17"/>
    <p:sldId id="269" r:id="rId18"/>
    <p:sldId id="271" r:id="rId19"/>
    <p:sldId id="274" r:id="rId20"/>
    <p:sldId id="27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81100" y="754380"/>
            <a:ext cx="9486900" cy="2755900"/>
          </a:xfrm>
        </p:spPr>
        <p:txBody>
          <a:bodyPr>
            <a:normAutofit/>
          </a:bodyPr>
          <a:p>
            <a:br>
              <a:rPr lang="zh-CN" altLang="en-US" sz="3600"/>
            </a:br>
            <a:br>
              <a:rPr lang="zh-CN" altLang="en-US" sz="1000"/>
            </a:br>
            <a:br>
              <a:rPr lang="zh-CN" altLang="en-US" sz="1000"/>
            </a:br>
            <a:br>
              <a:rPr lang="zh-CN" altLang="en-US" sz="1000"/>
            </a:br>
            <a:br>
              <a:rPr lang="zh-CN" altLang="en-US" sz="1000"/>
            </a:br>
            <a:br>
              <a:rPr lang="zh-CN" altLang="en-US" sz="1000"/>
            </a:br>
            <a:br>
              <a:rPr lang="zh-CN" altLang="en-US" sz="1000"/>
            </a:br>
            <a:br>
              <a:rPr lang="zh-CN" altLang="en-US" sz="1000"/>
            </a:br>
            <a:br>
              <a:rPr lang="zh-CN" altLang="en-US" sz="1000"/>
            </a:br>
            <a:br>
              <a:rPr lang="zh-CN" altLang="en-US" sz="1000"/>
            </a:br>
            <a:br>
              <a:rPr lang="zh-CN" altLang="en-US" sz="1000"/>
            </a:br>
            <a:br>
              <a:rPr lang="zh-CN" altLang="en-US" sz="1000"/>
            </a:br>
            <a:br>
              <a:rPr lang="zh-CN" altLang="en-US" sz="1000"/>
            </a:br>
            <a:endParaRPr lang="zh-CN" altLang="en-US" sz="1000"/>
          </a:p>
        </p:txBody>
      </p:sp>
      <p:sp>
        <p:nvSpPr>
          <p:cNvPr id="5" name="矩形 4"/>
          <p:cNvSpPr/>
          <p:nvPr/>
        </p:nvSpPr>
        <p:spPr>
          <a:xfrm>
            <a:off x="2346960" y="2834640"/>
            <a:ext cx="7498080" cy="11887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Plain">
              <a:avLst/>
            </a:prstTxWarp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什么是夏令营</a:t>
            </a:r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的速度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735" y="21590"/>
            <a:ext cx="6309995" cy="6837680"/>
          </a:xfrm>
          <a:prstGeom prst="rect">
            <a:avLst/>
          </a:prstGeom>
        </p:spPr>
      </p:pic>
      <p:pic>
        <p:nvPicPr>
          <p:cNvPr id="5" name="图片 4" descr="积极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730" y="21590"/>
            <a:ext cx="5801360" cy="68376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IMG_20160710_124221_HDR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180" y="-30480"/>
            <a:ext cx="6279515" cy="6876415"/>
          </a:xfrm>
          <a:prstGeom prst="rect">
            <a:avLst/>
          </a:prstGeom>
        </p:spPr>
      </p:pic>
      <p:pic>
        <p:nvPicPr>
          <p:cNvPr id="6" name="图片 5" descr="IMG_20160710_124620_HD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060" y="-31115"/>
            <a:ext cx="5839460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校园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400" y="34290"/>
            <a:ext cx="5992495" cy="6838315"/>
          </a:xfrm>
          <a:prstGeom prst="rect">
            <a:avLst/>
          </a:prstGeom>
        </p:spPr>
      </p:pic>
      <p:pic>
        <p:nvPicPr>
          <p:cNvPr id="5" name="图片 4" descr="中山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895" y="-62230"/>
            <a:ext cx="6090285" cy="693483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333115" y="2570480"/>
            <a:ext cx="6689725" cy="20637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Plain">
              <a:avLst>
                <a:gd name="adj" fmla="val 49646"/>
              </a:avLst>
            </a:prstTxWarp>
            <a:spAutoFit/>
          </a:bodyPr>
          <a:p>
            <a:pPr algn="ctr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中山校园游览</a:t>
            </a:r>
            <a:endParaRPr lang="zh-CN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学习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035" y="43815"/>
            <a:ext cx="5996305" cy="6802120"/>
          </a:xfrm>
          <a:prstGeom prst="rect">
            <a:avLst/>
          </a:prstGeom>
        </p:spPr>
      </p:pic>
      <p:pic>
        <p:nvPicPr>
          <p:cNvPr id="5" name="图片 4" descr="IMG_20160727_151957_HD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340" y="43815"/>
            <a:ext cx="6099175" cy="68021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IMG_20160727_15502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2225" y="-31115"/>
            <a:ext cx="6036945" cy="6880860"/>
          </a:xfrm>
          <a:prstGeom prst="rect">
            <a:avLst/>
          </a:prstGeom>
        </p:spPr>
      </p:pic>
      <p:pic>
        <p:nvPicPr>
          <p:cNvPr id="5" name="图片 4" descr="IMG_20160727_152436_HD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355" y="-31115"/>
            <a:ext cx="6142990" cy="68808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p有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75" y="45720"/>
            <a:ext cx="6137275" cy="6784340"/>
          </a:xfrm>
          <a:prstGeom prst="rect">
            <a:avLst/>
          </a:prstGeom>
        </p:spPr>
      </p:pic>
      <p:pic>
        <p:nvPicPr>
          <p:cNvPr id="5" name="图片 4" descr="游玩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450" y="45720"/>
            <a:ext cx="6052820" cy="67849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20040000">
            <a:off x="2010410" y="1725295"/>
            <a:ext cx="6192520" cy="23291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Plain">
              <a:avLst/>
            </a:prstTxWarp>
            <a:spAutoFit/>
          </a:bodyPr>
          <a:p>
            <a:pPr algn="ctr"/>
            <a:r>
              <a:rPr lang="zh-CN" altLang="en-US" sz="7200" b="1">
                <a:ln w="25400" cmpd="sng">
                  <a:solidFill>
                    <a:srgbClr val="FAFCB7">
                      <a:alpha val="98000"/>
                    </a:srgbClr>
                  </a:solidFill>
                  <a:prstDash val="solid"/>
                </a:ln>
                <a:blipFill>
                  <a:blip r:embed="rId3">
                    <a:alphaModFix amt="63000"/>
                  </a:blip>
                  <a:tile ty="-38100" sx="7000" flip="xy" algn="tl"/>
                </a:blipFill>
                <a:effectLst>
                  <a:innerShdw dist="38100" dir="18900000">
                    <a:srgbClr val="F89D26">
                      <a:alpha val="100000"/>
                    </a:srgbClr>
                  </a:innerShdw>
                  <a:reflection blurRad="6350" stA="50000" endA="300" endPos="50000" dist="12700" dir="5400000" sy="-100000" algn="bl" rotWithShape="0"/>
                </a:effectLst>
              </a:rPr>
              <a:t>夜游珠江</a:t>
            </a:r>
            <a:endParaRPr lang="zh-CN" altLang="en-US" sz="7200" b="1">
              <a:ln w="25400" cmpd="sng">
                <a:solidFill>
                  <a:srgbClr val="FAFCB7">
                    <a:alpha val="98000"/>
                  </a:srgbClr>
                </a:solidFill>
                <a:prstDash val="solid"/>
              </a:ln>
              <a:blipFill>
                <a:blip r:embed="rId3">
                  <a:alphaModFix amt="63000"/>
                </a:blip>
                <a:tile ty="-38100" sx="7000" flip="xy" algn="tl"/>
              </a:blipFill>
              <a:effectLst>
                <a:innerShdw dist="38100" dir="18900000">
                  <a:srgbClr val="F89D26">
                    <a:alpha val="100000"/>
                  </a:srgbClr>
                </a:innerShdw>
                <a:reflection blurRad="6350" stA="50000" endA="300" endPos="50000" dist="127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必应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065" y="38100"/>
            <a:ext cx="6009005" cy="6643370"/>
          </a:xfrm>
          <a:prstGeom prst="rect">
            <a:avLst/>
          </a:prstGeom>
        </p:spPr>
      </p:pic>
      <p:pic>
        <p:nvPicPr>
          <p:cNvPr id="5" name="图片 4" descr="IMG_20160712_181345_HD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070" y="37465"/>
            <a:ext cx="5950585" cy="66440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46960" y="2834640"/>
            <a:ext cx="7498080" cy="11887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Plain">
              <a:avLst/>
            </a:prstTxWarp>
            <a:spAutoFit/>
          </a:bodyPr>
          <a:p>
            <a:pPr algn="ctr"/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46960" y="2834640"/>
            <a:ext cx="7498080" cy="11887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Plain">
              <a:avLst/>
            </a:prstTxWarp>
            <a:spAutoFit/>
          </a:bodyPr>
          <a:p>
            <a:pPr algn="ctr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闭营晚宴</a:t>
            </a:r>
            <a:endParaRPr lang="zh-CN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                           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7320"/>
            <a:ext cx="10515600" cy="6562090"/>
          </a:xfrm>
        </p:spPr>
        <p:txBody>
          <a:bodyPr>
            <a:normAutofit fontScale="80000"/>
          </a:bodyPr>
          <a:p>
            <a:pPr marL="0" indent="0" fontAlgn="auto">
              <a:lnSpc>
                <a:spcPts val="1320"/>
              </a:lnSpc>
              <a:buNone/>
            </a:pPr>
            <a:r>
              <a:rPr lang="en-US" altLang="zh-CN" sz="1800">
                <a:solidFill>
                  <a:schemeClr val="tx1"/>
                </a:solidFill>
                <a:uFillTx/>
              </a:rPr>
              <a:t>         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当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2016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年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4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月份夏令营陆续出来后，我就开始每天关注了。同时准备着各种材料，如成绩单、排名证明、个人陈述、荣誉证书复印件等。到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7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月，共陆陆续续报了武大、华科、西安交大、天津医科大、南京医科大、南方医科大、福建医科大、中山等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10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多个夏令营。其实报名这个过程很累的，好多次都得请假跑回学校盖章，有些学校不仅要寄送材料，又要发电子版，还要网报，很繁琐。好多次盖完章回医院衣服都湿透了，又饿又累。但是近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2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个月的这种生活很快的，每天都在期待着，哪怕好几次收到被拒绝的短信都挺开心的，毕竟自己付出了至少有个结果。</a:t>
            </a:r>
            <a:endParaRPr lang="zh-CN" altLang="en-US" sz="1600">
              <a:solidFill>
                <a:schemeClr val="tx1"/>
              </a:solidFill>
              <a:uFillTx/>
            </a:endParaRPr>
          </a:p>
          <a:p>
            <a:pPr marL="0" indent="0" fontAlgn="auto">
              <a:lnSpc>
                <a:spcPts val="1320"/>
              </a:lnSpc>
              <a:buNone/>
            </a:pPr>
            <a:r>
              <a:rPr lang="zh-CN" altLang="en-US" sz="1600">
                <a:solidFill>
                  <a:schemeClr val="tx1"/>
                </a:solidFill>
                <a:uFillTx/>
              </a:rPr>
              <a:t>         到了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7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月份，收获的季节。很幸运，收到了中山附属孙逸仙医院、附属胃肠肛门医院、天津医科大学等夏令营入营通知，其实自己压根没有想过能去中山大学参加夏令营，真的很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happy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。这些让我更加坚定了自己的信念，我们一定要敢于把自己推销出去，尝试了才知道自己其实也挺厉害的。但是很多夏令营都集中在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7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月份，最后因为时间原因只去了孙逸仙医院、胃肠医院，福建医科大等夏令营。</a:t>
            </a:r>
            <a:endParaRPr lang="zh-CN" altLang="en-US" sz="1600">
              <a:solidFill>
                <a:schemeClr val="tx1"/>
              </a:solidFill>
              <a:uFillTx/>
            </a:endParaRPr>
          </a:p>
          <a:p>
            <a:pPr marL="0" indent="0" fontAlgn="auto">
              <a:lnSpc>
                <a:spcPts val="1320"/>
              </a:lnSpc>
              <a:buNone/>
            </a:pPr>
            <a:r>
              <a:rPr lang="zh-CN" altLang="en-US" sz="1600">
                <a:solidFill>
                  <a:schemeClr val="tx1"/>
                </a:solidFill>
                <a:uFillTx/>
              </a:rPr>
              <a:t>         中山夏令营：第一次参加夏令营满怀期待，</a:t>
            </a:r>
            <a:r>
              <a:rPr lang="zh-CN" altLang="en-US" sz="1600">
                <a:solidFill>
                  <a:schemeClr val="tx1"/>
                </a:solidFill>
                <a:uFillTx/>
                <a:sym typeface="+mn-ea"/>
              </a:rPr>
              <a:t>对我这个第一次去广州的人，肯定是既陌生、又兴奋。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我是从南昌出发的，下午到了广州，直接去医院安排好的宾馆报到。宾馆很高大上，往返车费按硬座标准报销，当时领了餐券，是到医院食堂用餐。我被安排到和一个山东大学的男生住一间房，当时就互相了解下对方，看了下他的资料，顿时感觉自己好挫好挫，人家六级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500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多，还有很多大奖，对我这个六级低分飘过的打击多大啊！！！难过归难过，整理好后，就和室友一块去医院看了下，顺便吃了个饭，晚上回去就睡觉了。当时觉得夏令营很不错，安排很周到、很人性化。既可以结交到那么多的学神，有湘雅、吉大、华科、山大等众多名校的小伙伴，还可以免费旅游。当然，最主要是有希望拿到优秀营员。</a:t>
            </a:r>
            <a:endParaRPr lang="zh-CN" altLang="en-US" sz="1600">
              <a:solidFill>
                <a:schemeClr val="tx1"/>
              </a:solidFill>
              <a:uFillTx/>
            </a:endParaRPr>
          </a:p>
          <a:p>
            <a:pPr marL="0" indent="0" fontAlgn="auto">
              <a:lnSpc>
                <a:spcPts val="1320"/>
              </a:lnSpc>
              <a:buNone/>
            </a:pPr>
            <a:r>
              <a:rPr lang="zh-CN" altLang="en-US" sz="1600">
                <a:solidFill>
                  <a:schemeClr val="tx1"/>
                </a:solidFill>
                <a:uFillTx/>
              </a:rPr>
              <a:t>         第二天先是开营仪式，医院安排了很多大牛过来讲座，同时介绍了招生政策，当时包括中山本校同学，共有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150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多人参加面试，但是计划只招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30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多个人，每个科室平均招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2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个左右，顿时感觉就不好了。然后去医院参观，看了下院史馆，才知道孙逸仙医院是中国最早的西医院。下午是去中大校园参观，踏进校园第一印象感觉中山有着浓厚的学术气息，有很多古老的建筑，当时就想着要是能来这里读书多好，心里默默的给自己定了个目标，我一定要去中山读研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!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晚餐安排很给力，是到中山校园里一个宾馆用的餐。然后就乘车回宾馆休息。</a:t>
            </a:r>
            <a:endParaRPr lang="zh-CN" altLang="en-US" sz="1600">
              <a:solidFill>
                <a:schemeClr val="tx1"/>
              </a:solidFill>
              <a:uFillTx/>
            </a:endParaRPr>
          </a:p>
          <a:p>
            <a:pPr marL="0" indent="0" fontAlgn="auto">
              <a:lnSpc>
                <a:spcPts val="1320"/>
              </a:lnSpc>
              <a:buNone/>
            </a:pPr>
            <a:r>
              <a:rPr lang="zh-CN" altLang="en-US" sz="1600">
                <a:solidFill>
                  <a:schemeClr val="tx1"/>
                </a:solidFill>
                <a:uFillTx/>
              </a:rPr>
              <a:t>         第三天：去相应科室参观面试，因为只要时间不冲突，就可以报几个科室，当时我报了骨科，消化，心内，肿瘤。当天参观完科室就没什么信心了，第一是科室招的少，二是竞争对手好多都是名校的，而且他们英语都很好，现在才知道英语有多么重要啊，不是简单的过了就行。认识有个湘雅的女生，托福考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98.5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分，四六级都是</a:t>
            </a:r>
            <a:r>
              <a:rPr lang="en-US" altLang="zh-CN" sz="1600">
                <a:solidFill>
                  <a:schemeClr val="tx1"/>
                </a:solidFill>
                <a:uFillTx/>
              </a:rPr>
              <a:t>600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多，当时真的是惊呆了。而且他们的奖项都是大奖，还有科研经历。我这参加协会的比赛获奖哪拿的出手啊。哎，很受打击啊，一过去发现自己就是土鳖！！！晚上就回去看书了，准备英语自我介绍，其实也没什么动力了，很受伤。</a:t>
            </a:r>
            <a:endParaRPr lang="zh-CN" altLang="en-US" sz="1600">
              <a:solidFill>
                <a:schemeClr val="tx1"/>
              </a:solidFill>
              <a:uFillTx/>
            </a:endParaRPr>
          </a:p>
          <a:p>
            <a:pPr marL="0" indent="0" fontAlgn="auto">
              <a:lnSpc>
                <a:spcPts val="1320"/>
              </a:lnSpc>
              <a:buNone/>
            </a:pPr>
            <a:r>
              <a:rPr lang="zh-CN" altLang="en-US" sz="1600">
                <a:solidFill>
                  <a:schemeClr val="tx1"/>
                </a:solidFill>
                <a:uFillTx/>
              </a:rPr>
              <a:t>         第四天：面试终于来了，我去了四个科室面试，虽然都失败了。但是最让人受伤的是被几个老师问到学校问题，感觉到严重的歧视！！！当然晚上闭营仪式还是挺好的，还吃了顿大餐！！！</a:t>
            </a:r>
            <a:endParaRPr lang="zh-CN" altLang="en-US" sz="1600">
              <a:solidFill>
                <a:schemeClr val="tx1"/>
              </a:solidFill>
              <a:uFillTx/>
            </a:endParaRPr>
          </a:p>
          <a:p>
            <a:pPr marL="0" indent="0" fontAlgn="auto">
              <a:lnSpc>
                <a:spcPts val="1320"/>
              </a:lnSpc>
              <a:buNone/>
            </a:pPr>
            <a:r>
              <a:rPr lang="zh-CN" altLang="en-US" sz="1600">
                <a:solidFill>
                  <a:schemeClr val="tx1"/>
                </a:solidFill>
                <a:uFillTx/>
              </a:rPr>
              <a:t>         中山附属胃肠肛门医院夏令营跟孙逸仙医院差不多，报的胃肠外科，面试挺简单的。其实自己没报什么希望，因为招的人太少了。不知道是运气好，还是怎么滴，竟然被一个导师相中！！！哈哈哈！！！成功拿到优秀营员！！！</a:t>
            </a:r>
            <a:endParaRPr lang="zh-CN" altLang="en-US" sz="1600">
              <a:solidFill>
                <a:schemeClr val="tx1"/>
              </a:solidFill>
              <a:uFillTx/>
            </a:endParaRPr>
          </a:p>
          <a:p>
            <a:pPr marL="0" indent="0" fontAlgn="auto">
              <a:lnSpc>
                <a:spcPts val="1320"/>
              </a:lnSpc>
              <a:buNone/>
            </a:pPr>
            <a:r>
              <a:rPr lang="zh-CN" altLang="en-US" sz="1600">
                <a:solidFill>
                  <a:schemeClr val="tx1"/>
                </a:solidFill>
                <a:uFillTx/>
              </a:rPr>
              <a:t>         通过夏令营，真的收获满满，不仅拿到了优秀营员，还结交了那么多志同道合的朋友，</a:t>
            </a:r>
            <a:r>
              <a:rPr lang="zh-CN" altLang="en-US" sz="1600">
                <a:uFillTx/>
                <a:sym typeface="+mn-ea"/>
              </a:rPr>
              <a:t>当然，最主要是认识到了自己的不足，自己与别人的差距在那里。认识了各路大牛导师以及众多学霸，开拓了自己的眼界，我想这才是参加夏令营最重要的收获，对以后自己人生发展肯定有很大的帮助。顺便也算是免费旅游了一遍。我们不能活在自己的世界里，有机会要多出去，多接触比你更优秀的人，你才会感觉到差距有多么大，这样才有利于你坚定自己的信念，去努力弥补不足，创造自己的一片天</a:t>
            </a:r>
            <a:r>
              <a:rPr lang="zh-CN" altLang="en-US" sz="1600">
                <a:solidFill>
                  <a:schemeClr val="tx1"/>
                </a:solidFill>
                <a:uFillTx/>
              </a:rPr>
              <a:t>。这个过程需要很多付出、汗水、等待与坚持，也会面对很多打击、不满、挫折与泪水，但是绝对不能灰心，结果总是好的，并没有让自己失望。这次经历是我大学中感受最深的一次，让我对未来如何做好一名研究生，以及合格的医生有了进一步的认识，让我对自己有了更高的目标和理想，我不仅是要成为一名医生，更要成为一名医学家！！！</a:t>
            </a:r>
            <a:endParaRPr lang="zh-CN" altLang="en-US" sz="1600">
              <a:solidFill>
                <a:schemeClr val="tx1"/>
              </a:solidFill>
              <a:uFillTx/>
            </a:endParaRPr>
          </a:p>
          <a:p>
            <a:pPr marL="0" indent="0" fontAlgn="auto">
              <a:lnSpc>
                <a:spcPts val="1320"/>
              </a:lnSpc>
              <a:buNone/>
            </a:pPr>
            <a:r>
              <a:rPr lang="zh-CN" altLang="en-US" sz="1600">
                <a:solidFill>
                  <a:schemeClr val="tx1"/>
                </a:solidFill>
                <a:uFillTx/>
              </a:rPr>
              <a:t>          </a:t>
            </a:r>
            <a:r>
              <a:rPr lang="zh-CN" altLang="en-US" sz="1800">
                <a:solidFill>
                  <a:schemeClr val="tx1"/>
                </a:solidFill>
                <a:uFillTx/>
              </a:rPr>
              <a:t>        </a:t>
            </a:r>
            <a:endParaRPr lang="zh-CN" altLang="en-US" sz="1800">
              <a:solidFill>
                <a:schemeClr val="tx1"/>
              </a:solidFill>
              <a:uFillTx/>
            </a:endParaRPr>
          </a:p>
          <a:p>
            <a:pPr marL="0" indent="0">
              <a:buNone/>
            </a:pPr>
            <a:endParaRPr lang="zh-CN" altLang="en-US" sz="1800">
              <a:solidFill>
                <a:schemeClr val="tx1"/>
              </a:solidFill>
              <a:uFillTx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005" y="365125"/>
            <a:ext cx="10678795" cy="2226310"/>
          </a:xfrm>
        </p:spPr>
        <p:txBody>
          <a:bodyPr>
            <a:normAutofit fontScale="90000"/>
          </a:bodyPr>
          <a:p>
            <a:br>
              <a:rPr lang="zh-CN" altLang="en-US">
                <a:uFillTx/>
                <a:sym typeface="+mn-ea"/>
              </a:rPr>
            </a:br>
            <a:br>
              <a:rPr lang="zh-CN" altLang="en-US">
                <a:uFillTx/>
                <a:sym typeface="+mn-ea"/>
              </a:rPr>
            </a:br>
            <a:br>
              <a:rPr lang="zh-CN" altLang="en-US">
                <a:uFillTx/>
                <a:sym typeface="+mn-ea"/>
              </a:rPr>
            </a:br>
            <a:br>
              <a:rPr lang="zh-CN" altLang="en-US">
                <a:uFillTx/>
                <a:sym typeface="+mn-ea"/>
              </a:rPr>
            </a:br>
            <a:br>
              <a:rPr lang="zh-CN" altLang="en-US">
                <a:uFillTx/>
                <a:sym typeface="+mn-ea"/>
              </a:rPr>
            </a:br>
            <a:br>
              <a:rPr lang="zh-CN" altLang="en-US">
                <a:uFillTx/>
                <a:sym typeface="+mn-ea"/>
              </a:rPr>
            </a:br>
            <a:r>
              <a:rPr lang="zh-CN" altLang="en-US">
                <a:uFillTx/>
                <a:sym typeface="+mn-ea"/>
              </a:rPr>
              <a:t>勇敢不是不害怕，而是害怕的时候还去坚持做。</a:t>
            </a:r>
            <a:br>
              <a:rPr lang="zh-CN" altLang="en-US">
                <a:uFillTx/>
                <a:sym typeface="+mn-ea"/>
              </a:rPr>
            </a:br>
            <a:br>
              <a:rPr lang="zh-CN" altLang="en-US">
                <a:uFillTx/>
                <a:sym typeface="+mn-ea"/>
              </a:rPr>
            </a:br>
            <a:r>
              <a:rPr lang="zh-CN" altLang="en-US">
                <a:uFillTx/>
                <a:sym typeface="+mn-ea"/>
              </a:rPr>
              <a:t>你人生故事的开头也许不那么欢乐，但这并不影响你成为什么样的人。关键看你后来的人生路，你选择怎么走下去。</a:t>
            </a:r>
            <a:br>
              <a:rPr lang="zh-CN" altLang="en-US">
                <a:uFillTx/>
                <a:sym typeface="+mn-ea"/>
              </a:rPr>
            </a:br>
            <a:br>
              <a:rPr lang="zh-CN" altLang="en-US">
                <a:uFillTx/>
                <a:sym typeface="+mn-ea"/>
              </a:rPr>
            </a:br>
            <a:r>
              <a:rPr lang="en-US" altLang="zh-CN">
                <a:uFillTx/>
                <a:sym typeface="+mn-ea"/>
              </a:rPr>
              <a:t>—</a:t>
            </a:r>
            <a:r>
              <a:rPr lang="zh-CN" altLang="en-US">
                <a:uFillTx/>
                <a:sym typeface="+mn-ea"/>
              </a:rPr>
              <a:t>致仍在苦苦熬着的当前屌丝、未来的大咖们。</a:t>
            </a:r>
            <a:br>
              <a:rPr lang="zh-CN" altLang="en-US">
                <a:solidFill>
                  <a:schemeClr val="tx1"/>
                </a:solidFill>
                <a:uFillTx/>
              </a:rPr>
            </a:br>
            <a:br>
              <a:rPr lang="zh-CN" altLang="en-US">
                <a:solidFill>
                  <a:schemeClr val="tx1"/>
                </a:solidFill>
                <a:uFillTx/>
              </a:rPr>
            </a:br>
            <a:r>
              <a:rPr lang="zh-CN" altLang="en-US">
                <a:solidFill>
                  <a:schemeClr val="tx1"/>
                </a:solidFill>
                <a:uFillTx/>
              </a:rPr>
              <a:t>                                                  </a:t>
            </a:r>
            <a:endParaRPr lang="zh-CN" altLang="en-US">
              <a:solidFill>
                <a:schemeClr val="tx1"/>
              </a:solidFill>
              <a:uFillTx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什么是夏令营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0680" y="121920"/>
            <a:ext cx="10968990" cy="65455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什么夏令营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70" y="12700"/>
            <a:ext cx="12082780" cy="6794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93925" y="546735"/>
            <a:ext cx="7327900" cy="4794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Plain">
              <a:avLst>
                <a:gd name="adj" fmla="val 52539"/>
              </a:avLst>
            </a:prstTxWarp>
            <a:sp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</a:rPr>
              <a:t>夏令营活动安排</a:t>
            </a:r>
            <a:endParaRPr lang="zh-CN" altLang="en-US" sz="7200" b="1"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N6MMF3~Z`[6_KH0A66VZK]B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8905" y="108585"/>
            <a:ext cx="5692775" cy="36061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  </a:t>
            </a:r>
            <a:br>
              <a:rPr lang="zh-CN" altLang="en-US"/>
            </a:br>
            <a:endParaRPr lang="zh-CN" altLang="en-US"/>
          </a:p>
        </p:txBody>
      </p:sp>
      <p:pic>
        <p:nvPicPr>
          <p:cNvPr id="5" name="图片 4" descr="AZM1@PZO7{$F~30EGQRY3W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5" y="3846830"/>
            <a:ext cx="5693410" cy="2976880"/>
          </a:xfrm>
          <a:prstGeom prst="rect">
            <a:avLst/>
          </a:prstGeom>
        </p:spPr>
      </p:pic>
      <p:pic>
        <p:nvPicPr>
          <p:cNvPr id="6" name="图片 5" descr="]_~5OZE2J~8SB0SL@C5G79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395" y="2973705"/>
            <a:ext cx="6167120" cy="3850005"/>
          </a:xfrm>
          <a:prstGeom prst="rect">
            <a:avLst/>
          </a:prstGeom>
        </p:spPr>
      </p:pic>
      <p:pic>
        <p:nvPicPr>
          <p:cNvPr id="7" name="图片 6" descr="%IAFAZB4OL}AQ%V~[MQA%2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760" y="108585"/>
            <a:ext cx="6167755" cy="286639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346960" y="2834640"/>
            <a:ext cx="7498080" cy="11887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Plain">
              <a:avLst>
                <a:gd name="adj" fmla="val 50914"/>
              </a:avLst>
            </a:prstTxWarp>
            <a:sp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如何关注夏令营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346960" y="2834640"/>
            <a:ext cx="7498080" cy="11887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Plain">
              <a:avLst/>
            </a:prstTxWarp>
            <a:spAutoFit/>
          </a:bodyPr>
          <a:p>
            <a:pPr algn="ctr"/>
            <a:r>
              <a:rPr lang="zh-C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中山大学夏令营经历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二院夏令营开营仪式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5720" y="-71755"/>
            <a:ext cx="12357100" cy="68973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55190" y="-71120"/>
            <a:ext cx="7498080" cy="11887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Plain">
              <a:avLst/>
            </a:prstTxWarp>
            <a:spAutoFit/>
          </a:bodyPr>
          <a:p>
            <a:pPr algn="ctr"/>
            <a:r>
              <a:rPr lang="zh-CN" altLang="en-US" sz="36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开营仪式</a:t>
            </a:r>
            <a:endParaRPr lang="zh-CN" altLang="en-US" sz="3600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开营招聘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370" y="44450"/>
            <a:ext cx="6104890" cy="6760210"/>
          </a:xfrm>
          <a:prstGeom prst="rect">
            <a:avLst/>
          </a:prstGeom>
        </p:spPr>
      </p:pic>
      <p:pic>
        <p:nvPicPr>
          <p:cNvPr id="5" name="图片 4" descr="IMG_20160710_101542_HD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5" y="43815"/>
            <a:ext cx="6045200" cy="67614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合影照片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020" y="25400"/>
            <a:ext cx="12124690" cy="68300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7790"/>
            <a:ext cx="10515600" cy="873125"/>
          </a:xfrm>
        </p:spPr>
        <p:txBody>
          <a:bodyPr/>
          <a:p>
            <a:r>
              <a:rPr lang="en-US" altLang="zh-CN"/>
              <a:t>                                 </a:t>
            </a:r>
            <a:r>
              <a:rPr lang="zh-CN" altLang="en-US">
                <a:solidFill>
                  <a:srgbClr val="FF0000"/>
                </a:solidFill>
              </a:rPr>
              <a:t>医院参观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4" name="内容占位符 3" descr="医院招聘.web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1440" y="-31750"/>
            <a:ext cx="6046470" cy="6854190"/>
          </a:xfrm>
          <a:prstGeom prst="rect">
            <a:avLst/>
          </a:prstGeom>
        </p:spPr>
      </p:pic>
      <p:pic>
        <p:nvPicPr>
          <p:cNvPr id="5" name="图片 4" descr="抑郁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910" y="-31750"/>
            <a:ext cx="6029325" cy="68541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21060000">
            <a:off x="2331085" y="2936240"/>
            <a:ext cx="6219825" cy="889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Plain">
              <a:avLst/>
            </a:prstTxWarp>
            <a:spAutoFit/>
          </a:bodyPr>
          <a:p>
            <a:pPr algn="ctr"/>
            <a:r>
              <a:rPr lang="zh-CN" altLang="en-US" sz="7200" b="1"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医院参观</a:t>
            </a:r>
            <a:endParaRPr lang="zh-CN" altLang="en-US" sz="7200" b="1"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2163</Words>
  <Application>WPS 演示</Application>
  <PresentationFormat>宽屏</PresentationFormat>
  <Paragraphs>41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Arial</vt:lpstr>
      <vt:lpstr>宋体</vt:lpstr>
      <vt:lpstr>Wingdings</vt:lpstr>
      <vt:lpstr>Calibri Light</vt:lpstr>
      <vt:lpstr>Calibri</vt:lpstr>
      <vt:lpstr>微软雅黑</vt:lpstr>
      <vt:lpstr>Office 主题</vt:lpstr>
      <vt:lpstr>             </vt:lpstr>
      <vt:lpstr>PowerPoint 演示文稿</vt:lpstr>
      <vt:lpstr>PowerPoint 演示文稿</vt:lpstr>
      <vt:lpstr>   </vt:lpstr>
      <vt:lpstr>PowerPoint 演示文稿</vt:lpstr>
      <vt:lpstr>PowerPoint 演示文稿</vt:lpstr>
      <vt:lpstr>PowerPoint 演示文稿</vt:lpstr>
      <vt:lpstr>PowerPoint 演示文稿</vt:lpstr>
      <vt:lpstr>                                 医院参观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    </vt:lpstr>
      <vt:lpstr>      勇敢不是不害怕，而是害怕的时候还去坚持做。  你人生故事的开头也许不那么欢乐，但这并不影响你成为什么样的人。关键看你后来的人生路，你选择怎么走下去。  —致仍在苦苦熬着的当前屌丝、未来的大咖们。                                                       12级临本7班汤福鑫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8</cp:revision>
  <dcterms:created xsi:type="dcterms:W3CDTF">2015-05-05T08:02:00Z</dcterms:created>
  <dcterms:modified xsi:type="dcterms:W3CDTF">2016-09-07T06:00:06Z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2052-10.1.0.5866</vt:lpwstr>
  </property>
</Properties>
</file>