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3"/>
    <p:sldId id="258" r:id="rId4"/>
    <p:sldId id="259" r:id="rId5"/>
    <p:sldId id="260" r:id="rId6"/>
    <p:sldId id="261" r:id="rId7"/>
    <p:sldId id="262" r:id="rId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94112" y="893638"/>
            <a:ext cx="7398328" cy="1828655"/>
          </a:xfrm>
        </p:spPr>
        <p:txBody>
          <a:bodyPr anchor="b">
            <a:normAutofit/>
          </a:bodyPr>
          <a:lstStyle>
            <a:lvl1pPr algn="ctr">
              <a:defRPr sz="3400"/>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694112" y="2729076"/>
            <a:ext cx="7398328" cy="533544"/>
          </a:xfrm>
        </p:spPr>
        <p:txBody>
          <a:bodyPr>
            <a:normAutofit/>
          </a:bodyPr>
          <a:lstStyle>
            <a:lvl1pPr marL="0" indent="0" algn="ctr">
              <a:buNone/>
              <a:defRPr sz="1800">
                <a:latin typeface="黑体" panose="02010600030101010101" pitchFamily="49" charset="-122"/>
                <a:ea typeface="黑体" panose="0201060003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810D4CB8-68CE-40B0-8998-15CB525B9A33}" type="datetimeFigureOut">
              <a:rPr lang="zh-CN" altLang="en-US" smtClean="0"/>
            </a:fld>
            <a:endParaRPr 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4BC18F5-195F-47A6-A6F4-5001AA3C7FB9}" type="slidenum">
              <a:rPr lang="zh-CN" alt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7600" y="408675"/>
            <a:ext cx="10516800" cy="5065533"/>
          </a:xfrm>
        </p:spPr>
        <p:txBody>
          <a:bodyPr/>
          <a:lstStyle>
            <a:lvl1pPr>
              <a:defRPr sz="2400">
                <a:latin typeface="黑体" panose="02010600030101010101" pitchFamily="49" charset="-122"/>
                <a:ea typeface="黑体" panose="02010600030101010101" pitchFamily="49" charset="-122"/>
              </a:defRPr>
            </a:lvl1pPr>
            <a:lvl2pPr>
              <a:defRPr sz="2000">
                <a:latin typeface="黑体" panose="02010600030101010101" pitchFamily="49" charset="-122"/>
                <a:ea typeface="黑体" panose="02010600030101010101" pitchFamily="49" charset="-122"/>
              </a:defRPr>
            </a:lvl2pPr>
            <a:lvl3pPr>
              <a:defRPr sz="1800">
                <a:latin typeface="黑体" panose="02010600030101010101" pitchFamily="49" charset="-122"/>
                <a:ea typeface="黑体" panose="02010600030101010101" pitchFamily="49" charset="-122"/>
              </a:defRPr>
            </a:lvl3pPr>
            <a:lvl4pPr>
              <a:defRPr sz="1800">
                <a:latin typeface="黑体" panose="02010600030101010101" pitchFamily="49" charset="-122"/>
                <a:ea typeface="黑体" panose="02010600030101010101" pitchFamily="49" charset="-122"/>
              </a:defRPr>
            </a:lvl4pPr>
            <a:lvl5pPr>
              <a:defRPr sz="1800">
                <a:latin typeface="黑体" panose="02010600030101010101" pitchFamily="49" charset="-122"/>
                <a:ea typeface="黑体" panose="02010600030101010101" pitchFamily="49"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6EF2F5ED-D19D-4097-92A9-D6092B3D6E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AAEAA2-D029-4D23-B6D5-DE004B8B3ED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810D4CB8-68CE-40B0-8998-15CB525B9A33}" type="datetimeFigureOut">
              <a:rPr lang="zh-CN" altLang="en-US" smtClean="0"/>
            </a:fld>
            <a:endParaRPr 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4BC18F5-195F-47A6-A6F4-5001AA3C7FB9}" type="slidenum">
              <a:rPr lang="zh-CN" alt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038600" y="2366093"/>
            <a:ext cx="6485660" cy="1033614"/>
          </a:xfrm>
        </p:spPr>
        <p:txBody>
          <a:bodyPr anchor="b">
            <a:normAutofit/>
          </a:bodyPr>
          <a:lstStyle>
            <a:lvl1pPr>
              <a:spcBef>
                <a:spcPts val="1000"/>
              </a:spcBef>
              <a:defRPr sz="2800"/>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4044951" y="3437807"/>
            <a:ext cx="6485660" cy="813810"/>
          </a:xfrm>
        </p:spPr>
        <p:txBody>
          <a:bodyPr>
            <a:normAutofit/>
          </a:bodyPr>
          <a:lstStyle>
            <a:lvl1pPr marL="0" indent="0">
              <a:buNone/>
              <a:defRPr sz="1800">
                <a:solidFill>
                  <a:schemeClr val="tx1">
                    <a:tint val="75000"/>
                  </a:schemeClr>
                </a:solidFill>
                <a:latin typeface="黑体" panose="02010600030101010101" pitchFamily="49" charset="-122"/>
                <a:ea typeface="黑体" panose="02010600030101010101" pitchFamily="49"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810D4CB8-68CE-40B0-8998-15CB525B9A33}" type="datetimeFigureOut">
              <a:rPr lang="zh-CN" altLang="en-US" smtClean="0"/>
            </a:fld>
            <a:endParaRPr 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4BC18F5-195F-47A6-A6F4-5001AA3C7FB9}" type="slidenum">
              <a:rPr lang="zh-CN" altLang="en-US" smtClean="0"/>
            </a:fld>
            <a:endParaRPr lang="en-US"/>
          </a:p>
        </p:txBody>
      </p:sp>
      <p:sp>
        <p:nvSpPr>
          <p:cNvPr id="11" name="椭圆 14"/>
          <p:cNvSpPr>
            <a:spLocks noChangeArrowheads="1"/>
          </p:cNvSpPr>
          <p:nvPr/>
        </p:nvSpPr>
        <p:spPr bwMode="auto">
          <a:xfrm>
            <a:off x="2851150" y="2915519"/>
            <a:ext cx="1042988" cy="1044575"/>
          </a:xfrm>
          <a:prstGeom prst="ellipse">
            <a:avLst/>
          </a:prstGeom>
          <a:solidFill>
            <a:schemeClr val="tx1"/>
          </a:solidFill>
          <a:ln w="25400" cmpd="sng">
            <a:solidFill>
              <a:srgbClr val="BB9403"/>
            </a:solidFill>
            <a:round/>
          </a:ln>
        </p:spPr>
        <p:txBody>
          <a:bodyPr anchor="ct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endParaRPr lang="zh-CN" altLang="en-US">
              <a:solidFill>
                <a:srgbClr val="000000"/>
              </a:solidFill>
              <a:ea typeface="黑体" panose="02010600030101010101" pitchFamily="49" charset="-122"/>
            </a:endParaRPr>
          </a:p>
        </p:txBody>
      </p:sp>
      <p:sp>
        <p:nvSpPr>
          <p:cNvPr id="12" name="椭圆 15"/>
          <p:cNvSpPr>
            <a:spLocks noChangeArrowheads="1"/>
          </p:cNvSpPr>
          <p:nvPr/>
        </p:nvSpPr>
        <p:spPr bwMode="auto">
          <a:xfrm>
            <a:off x="2940050" y="3006006"/>
            <a:ext cx="865188" cy="863600"/>
          </a:xfrm>
          <a:prstGeom prst="ellipse">
            <a:avLst/>
          </a:prstGeom>
          <a:solidFill>
            <a:schemeClr val="accent1">
              <a:lumMod val="75000"/>
            </a:schemeClr>
          </a:solidFill>
          <a:ln>
            <a:noFill/>
          </a:ln>
        </p:spPr>
        <p:txBody>
          <a:bodyPr lIns="0" tIns="0" rIns="0" bIns="0" anchor="ct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endParaRPr lang="zh-CN" altLang="en-US" sz="4400" b="1" dirty="0">
              <a:solidFill>
                <a:srgbClr val="FFFFFF"/>
              </a:solidFill>
              <a:ea typeface="黑体" panose="02010600030101010101" pitchFamily="49"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1104900" y="365125"/>
            <a:ext cx="9982200" cy="779463"/>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04900" y="1339850"/>
            <a:ext cx="4739987" cy="4126454"/>
          </a:xfrm>
        </p:spPr>
        <p:txBody>
          <a:bodyPr/>
          <a:lstStyle>
            <a:lvl1pPr>
              <a:defRPr>
                <a:latin typeface="黑体" panose="02010600030101010101" pitchFamily="49" charset="-122"/>
                <a:ea typeface="黑体" panose="02010600030101010101" pitchFamily="49" charset="-122"/>
              </a:defRPr>
            </a:lvl1pPr>
            <a:lvl2pPr>
              <a:defRPr>
                <a:latin typeface="黑体" panose="02010600030101010101" pitchFamily="49" charset="-122"/>
                <a:ea typeface="黑体" panose="02010600030101010101" pitchFamily="49" charset="-122"/>
              </a:defRPr>
            </a:lvl2pPr>
            <a:lvl3pPr>
              <a:defRPr>
                <a:latin typeface="黑体" panose="02010600030101010101" pitchFamily="49" charset="-122"/>
                <a:ea typeface="黑体" panose="02010600030101010101" pitchFamily="49" charset="-122"/>
              </a:defRPr>
            </a:lvl3pPr>
            <a:lvl4pPr>
              <a:defRPr>
                <a:latin typeface="黑体" panose="02010600030101010101" pitchFamily="49" charset="-122"/>
                <a:ea typeface="黑体" panose="02010600030101010101" pitchFamily="49" charset="-122"/>
              </a:defRPr>
            </a:lvl4pPr>
            <a:lvl5pPr>
              <a:defRPr>
                <a:latin typeface="黑体" panose="02010600030101010101" pitchFamily="49" charset="-122"/>
                <a:ea typeface="黑体" panose="02010600030101010101" pitchFamily="49"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6347113" y="1339850"/>
            <a:ext cx="4739987" cy="4126454"/>
          </a:xfrm>
        </p:spPr>
        <p:txBody>
          <a:bodyPr/>
          <a:lstStyle>
            <a:lvl1pPr>
              <a:defRPr>
                <a:latin typeface="黑体" panose="02010600030101010101" pitchFamily="49" charset="-122"/>
                <a:ea typeface="黑体" panose="02010600030101010101" pitchFamily="49" charset="-122"/>
              </a:defRPr>
            </a:lvl1pPr>
            <a:lvl2pPr>
              <a:defRPr>
                <a:latin typeface="黑体" panose="02010600030101010101" pitchFamily="49" charset="-122"/>
                <a:ea typeface="黑体" panose="02010600030101010101" pitchFamily="49" charset="-122"/>
              </a:defRPr>
            </a:lvl2pPr>
            <a:lvl3pPr>
              <a:defRPr>
                <a:latin typeface="黑体" panose="02010600030101010101" pitchFamily="49" charset="-122"/>
                <a:ea typeface="黑体" panose="02010600030101010101" pitchFamily="49" charset="-122"/>
              </a:defRPr>
            </a:lvl3pPr>
            <a:lvl4pPr>
              <a:defRPr>
                <a:latin typeface="黑体" panose="02010600030101010101" pitchFamily="49" charset="-122"/>
                <a:ea typeface="黑体" panose="02010600030101010101" pitchFamily="49" charset="-122"/>
              </a:defRPr>
            </a:lvl4pPr>
            <a:lvl5pPr>
              <a:defRPr>
                <a:latin typeface="黑体" panose="02010600030101010101" pitchFamily="49" charset="-122"/>
                <a:ea typeface="黑体" panose="02010600030101010101" pitchFamily="49"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Date Placeholder 4"/>
          <p:cNvSpPr>
            <a:spLocks noGrp="1"/>
          </p:cNvSpPr>
          <p:nvPr>
            <p:ph type="dt" sz="half" idx="10"/>
          </p:nvPr>
        </p:nvSpPr>
        <p:spPr/>
        <p:txBody>
          <a:bodyPr/>
          <a:lstStyle/>
          <a:p>
            <a:fld id="{810D4CB8-68CE-40B0-8998-15CB525B9A33}" type="datetimeFigureOut">
              <a:rPr lang="zh-CN" altLang="en-US" smtClean="0"/>
            </a:fld>
            <a:endParaRPr 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4BC18F5-195F-47A6-A6F4-5001AA3C7FB9}" type="slidenum">
              <a:rPr lang="zh-CN" alt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634619"/>
          </a:xfrm>
        </p:spPr>
        <p:txBody>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9788" y="1108139"/>
            <a:ext cx="5157787" cy="657225"/>
          </a:xfrm>
        </p:spPr>
        <p:txBody>
          <a:bodyPr anchor="b"/>
          <a:lstStyle>
            <a:lvl1pPr marL="0" indent="0">
              <a:buNone/>
              <a:defRPr sz="2400" b="1">
                <a:latin typeface="黑体" panose="02010600030101010101" pitchFamily="49" charset="-122"/>
                <a:ea typeface="黑体" panose="0201060003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Content Placeholder 3"/>
          <p:cNvSpPr>
            <a:spLocks noGrp="1"/>
          </p:cNvSpPr>
          <p:nvPr>
            <p:ph sz="half" idx="2"/>
          </p:nvPr>
        </p:nvSpPr>
        <p:spPr>
          <a:xfrm>
            <a:off x="839788" y="1846707"/>
            <a:ext cx="5157787" cy="3603117"/>
          </a:xfrm>
        </p:spPr>
        <p:txBody>
          <a:bodyPr/>
          <a:lstStyle>
            <a:lvl1pPr>
              <a:defRPr>
                <a:latin typeface="黑体" panose="02010600030101010101" pitchFamily="49" charset="-122"/>
                <a:ea typeface="黑体" panose="02010600030101010101" pitchFamily="49" charset="-122"/>
              </a:defRPr>
            </a:lvl1pPr>
            <a:lvl2pPr>
              <a:defRPr>
                <a:latin typeface="黑体" panose="02010600030101010101" pitchFamily="49" charset="-122"/>
                <a:ea typeface="黑体" panose="02010600030101010101" pitchFamily="49" charset="-122"/>
              </a:defRPr>
            </a:lvl2pPr>
            <a:lvl3pPr>
              <a:defRPr>
                <a:latin typeface="黑体" panose="02010600030101010101" pitchFamily="49" charset="-122"/>
                <a:ea typeface="黑体" panose="02010600030101010101" pitchFamily="49" charset="-122"/>
              </a:defRPr>
            </a:lvl3pPr>
            <a:lvl4pPr>
              <a:defRPr>
                <a:latin typeface="黑体" panose="02010600030101010101" pitchFamily="49" charset="-122"/>
                <a:ea typeface="黑体" panose="02010600030101010101" pitchFamily="49" charset="-122"/>
              </a:defRPr>
            </a:lvl4pPr>
            <a:lvl5pPr>
              <a:defRPr>
                <a:latin typeface="黑体" panose="02010600030101010101" pitchFamily="49" charset="-122"/>
                <a:ea typeface="黑体" panose="02010600030101010101" pitchFamily="49"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Text Placeholder 4"/>
          <p:cNvSpPr>
            <a:spLocks noGrp="1"/>
          </p:cNvSpPr>
          <p:nvPr>
            <p:ph type="body" sz="quarter" idx="3"/>
          </p:nvPr>
        </p:nvSpPr>
        <p:spPr>
          <a:xfrm>
            <a:off x="6172200" y="1108139"/>
            <a:ext cx="5183188" cy="657225"/>
          </a:xfrm>
        </p:spPr>
        <p:txBody>
          <a:bodyPr anchor="b"/>
          <a:lstStyle>
            <a:lvl1pPr marL="0" indent="0">
              <a:buNone/>
              <a:defRPr sz="2400" b="1">
                <a:latin typeface="黑体" panose="02010600030101010101" pitchFamily="49" charset="-122"/>
                <a:ea typeface="黑体" panose="0201060003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6" name="Content Placeholder 5"/>
          <p:cNvSpPr>
            <a:spLocks noGrp="1"/>
          </p:cNvSpPr>
          <p:nvPr>
            <p:ph sz="quarter" idx="4"/>
          </p:nvPr>
        </p:nvSpPr>
        <p:spPr>
          <a:xfrm>
            <a:off x="6172200" y="1846707"/>
            <a:ext cx="5183188" cy="3603117"/>
          </a:xfrm>
        </p:spPr>
        <p:txBody>
          <a:bodyPr/>
          <a:lstStyle>
            <a:lvl1pPr>
              <a:defRPr>
                <a:latin typeface="黑体" panose="02010600030101010101" pitchFamily="49" charset="-122"/>
                <a:ea typeface="黑体" panose="02010600030101010101" pitchFamily="49" charset="-122"/>
              </a:defRPr>
            </a:lvl1pPr>
            <a:lvl2pPr>
              <a:defRPr>
                <a:latin typeface="黑体" panose="02010600030101010101" pitchFamily="49" charset="-122"/>
                <a:ea typeface="黑体" panose="02010600030101010101" pitchFamily="49" charset="-122"/>
              </a:defRPr>
            </a:lvl2pPr>
            <a:lvl3pPr>
              <a:defRPr>
                <a:latin typeface="黑体" panose="02010600030101010101" pitchFamily="49" charset="-122"/>
                <a:ea typeface="黑体" panose="02010600030101010101" pitchFamily="49" charset="-122"/>
              </a:defRPr>
            </a:lvl3pPr>
            <a:lvl4pPr>
              <a:defRPr>
                <a:latin typeface="黑体" panose="02010600030101010101" pitchFamily="49" charset="-122"/>
                <a:ea typeface="黑体" panose="02010600030101010101" pitchFamily="49" charset="-122"/>
              </a:defRPr>
            </a:lvl4pPr>
            <a:lvl5pPr>
              <a:defRPr>
                <a:latin typeface="黑体" panose="02010600030101010101" pitchFamily="49" charset="-122"/>
                <a:ea typeface="黑体" panose="02010600030101010101" pitchFamily="49"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7" name="Date Placeholder 6"/>
          <p:cNvSpPr>
            <a:spLocks noGrp="1"/>
          </p:cNvSpPr>
          <p:nvPr>
            <p:ph type="dt" sz="half" idx="10"/>
          </p:nvPr>
        </p:nvSpPr>
        <p:spPr/>
        <p:txBody>
          <a:bodyPr/>
          <a:lstStyle/>
          <a:p>
            <a:fld id="{810D4CB8-68CE-40B0-8998-15CB525B9A33}" type="datetimeFigureOut">
              <a:rPr lang="zh-CN" altLang="en-US" smtClean="0"/>
            </a:fld>
            <a:endParaRPr 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4BC18F5-195F-47A6-A6F4-5001AA3C7FB9}" type="slidenum">
              <a:rPr lang="zh-CN" alt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10D4CB8-68CE-40B0-8998-15CB525B9A33}" type="datetimeFigureOut">
              <a:rPr lang="zh-CN" altLang="en-US" smtClean="0"/>
            </a:fld>
            <a:endParaRPr 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4BC18F5-195F-47A6-A6F4-5001AA3C7FB9}" type="slidenum">
              <a:rPr lang="zh-CN" altLang="en-US" smtClean="0"/>
            </a:fld>
            <a:endParaRPr lang="en-US"/>
          </a:p>
        </p:txBody>
      </p:sp>
      <p:sp>
        <p:nvSpPr>
          <p:cNvPr id="8" name="任意多边形 6"/>
          <p:cNvSpPr/>
          <p:nvPr/>
        </p:nvSpPr>
        <p:spPr bwMode="auto">
          <a:xfrm rot="19073518">
            <a:off x="4494213" y="1292658"/>
            <a:ext cx="3360737" cy="4294187"/>
          </a:xfrm>
          <a:custGeom>
            <a:avLst/>
            <a:gdLst>
              <a:gd name="T0" fmla="*/ 2806420 w 3359925"/>
              <a:gd name="T1" fmla="*/ 433639 h 4294428"/>
              <a:gd name="T2" fmla="*/ 2926287 w 3359925"/>
              <a:gd name="T3" fmla="*/ 2806421 h 4294428"/>
              <a:gd name="T4" fmla="*/ 2238926 w 3359925"/>
              <a:gd name="T5" fmla="*/ 3264536 h 4294428"/>
              <a:gd name="T6" fmla="*/ 2110490 w 3359925"/>
              <a:gd name="T7" fmla="*/ 3302855 h 4294428"/>
              <a:gd name="T8" fmla="*/ 2110489 w 3359925"/>
              <a:gd name="T9" fmla="*/ 3957010 h 4294428"/>
              <a:gd name="T10" fmla="*/ 1773071 w 3359925"/>
              <a:gd name="T11" fmla="*/ 4294428 h 4294428"/>
              <a:gd name="T12" fmla="*/ 1773072 w 3359925"/>
              <a:gd name="T13" fmla="*/ 4294427 h 4294428"/>
              <a:gd name="T14" fmla="*/ 1435654 w 3359925"/>
              <a:gd name="T15" fmla="*/ 3957009 h 4294428"/>
              <a:gd name="T16" fmla="*/ 1435654 w 3359925"/>
              <a:gd name="T17" fmla="*/ 3341898 h 4294428"/>
              <a:gd name="T18" fmla="*/ 1283535 w 3359925"/>
              <a:gd name="T19" fmla="*/ 3312800 h 4294428"/>
              <a:gd name="T20" fmla="*/ 553505 w 3359925"/>
              <a:gd name="T21" fmla="*/ 2926288 h 4294428"/>
              <a:gd name="T22" fmla="*/ 433638 w 3359925"/>
              <a:gd name="T23" fmla="*/ 553506 h 4294428"/>
              <a:gd name="T24" fmla="*/ 2806420 w 3359925"/>
              <a:gd name="T25" fmla="*/ 433639 h 4294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59925" h="4294428">
                <a:moveTo>
                  <a:pt x="2806420" y="433639"/>
                </a:moveTo>
                <a:cubicBezTo>
                  <a:pt x="3494746" y="1055764"/>
                  <a:pt x="3548413" y="2118095"/>
                  <a:pt x="2926287" y="2806421"/>
                </a:cubicBezTo>
                <a:cubicBezTo>
                  <a:pt x="2731873" y="3021523"/>
                  <a:pt x="2494470" y="3174647"/>
                  <a:pt x="2238926" y="3264536"/>
                </a:cubicBezTo>
                <a:lnTo>
                  <a:pt x="2110490" y="3302855"/>
                </a:lnTo>
                <a:lnTo>
                  <a:pt x="2110489" y="3957010"/>
                </a:lnTo>
                <a:cubicBezTo>
                  <a:pt x="2110489" y="4143361"/>
                  <a:pt x="1959422" y="4294428"/>
                  <a:pt x="1773071" y="4294428"/>
                </a:cubicBezTo>
                <a:lnTo>
                  <a:pt x="1773072" y="4294427"/>
                </a:lnTo>
                <a:cubicBezTo>
                  <a:pt x="1586721" y="4294427"/>
                  <a:pt x="1435654" y="4143360"/>
                  <a:pt x="1435654" y="3957009"/>
                </a:cubicBezTo>
                <a:lnTo>
                  <a:pt x="1435654" y="3341898"/>
                </a:lnTo>
                <a:lnTo>
                  <a:pt x="1283535" y="3312800"/>
                </a:lnTo>
                <a:cubicBezTo>
                  <a:pt x="1020233" y="3249121"/>
                  <a:pt x="768607" y="3120702"/>
                  <a:pt x="553505" y="2926288"/>
                </a:cubicBezTo>
                <a:cubicBezTo>
                  <a:pt x="-134821" y="2304163"/>
                  <a:pt x="-188488" y="1241832"/>
                  <a:pt x="433638" y="553506"/>
                </a:cubicBezTo>
                <a:cubicBezTo>
                  <a:pt x="1055763" y="-134821"/>
                  <a:pt x="2118094" y="-188487"/>
                  <a:pt x="2806420" y="43363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9" name="椭圆 1"/>
          <p:cNvSpPr>
            <a:spLocks noChangeArrowheads="1"/>
          </p:cNvSpPr>
          <p:nvPr/>
        </p:nvSpPr>
        <p:spPr bwMode="auto">
          <a:xfrm>
            <a:off x="4337050" y="1546658"/>
            <a:ext cx="3038475" cy="3036887"/>
          </a:xfrm>
          <a:prstGeom prst="ellipse">
            <a:avLst/>
          </a:prstGeom>
          <a:solidFill>
            <a:schemeClr val="tx1">
              <a:lumMod val="95000"/>
            </a:schemeClr>
          </a:solidFill>
          <a:ln>
            <a:noFill/>
          </a:ln>
        </p:spPr>
        <p:txBody>
          <a:bodyPr anchor="ctr"/>
          <a:lstStyle>
            <a:lvl1pPr>
              <a:defRPr>
                <a:solidFill>
                  <a:schemeClr val="tx1"/>
                </a:solidFill>
                <a:latin typeface="Arial" panose="020B0604020202020204" pitchFamily="34" charset="0"/>
                <a:ea typeface="幼圆" panose="02010509060101010101" pitchFamily="49" charset="-122"/>
              </a:defRPr>
            </a:lvl1pPr>
            <a:lvl2pPr marL="742950" indent="-285750">
              <a:defRPr>
                <a:solidFill>
                  <a:schemeClr val="tx1"/>
                </a:solidFill>
                <a:latin typeface="Arial" panose="020B0604020202020204" pitchFamily="34" charset="0"/>
                <a:ea typeface="幼圆" panose="02010509060101010101" pitchFamily="49" charset="-122"/>
              </a:defRPr>
            </a:lvl2pPr>
            <a:lvl3pPr marL="1143000" indent="-228600">
              <a:defRPr>
                <a:solidFill>
                  <a:schemeClr val="tx1"/>
                </a:solidFill>
                <a:latin typeface="Arial" panose="020B0604020202020204" pitchFamily="34" charset="0"/>
                <a:ea typeface="幼圆" panose="02010509060101010101" pitchFamily="49" charset="-122"/>
              </a:defRPr>
            </a:lvl3pPr>
            <a:lvl4pPr marL="1600200" indent="-228600">
              <a:defRPr>
                <a:solidFill>
                  <a:schemeClr val="tx1"/>
                </a:solidFill>
                <a:latin typeface="Arial" panose="020B0604020202020204" pitchFamily="34" charset="0"/>
                <a:ea typeface="幼圆" panose="02010509060101010101" pitchFamily="49" charset="-122"/>
              </a:defRPr>
            </a:lvl4pPr>
            <a:lvl5pPr marL="2057400" indent="-228600">
              <a:defRPr>
                <a:solidFill>
                  <a:schemeClr val="tx1"/>
                </a:solidFill>
                <a:latin typeface="Arial" panose="020B0604020202020204" pitchFamily="34" charset="0"/>
                <a:ea typeface="幼圆" panose="02010509060101010101" pitchFamily="49"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幼圆" panose="02010509060101010101" pitchFamily="49" charset="-122"/>
              </a:defRPr>
            </a:lvl9pPr>
          </a:lstStyle>
          <a:p>
            <a:pPr algn="ctr" eaLnBrk="1" hangingPunct="1"/>
            <a:endParaRPr lang="zh-CN" altLang="en-US">
              <a:solidFill>
                <a:srgbClr val="FFFFFF"/>
              </a:solidFill>
              <a:ea typeface="黑体" panose="02010600030101010101" pitchFamily="49" charset="-122"/>
            </a:endParaRPr>
          </a:p>
        </p:txBody>
      </p:sp>
      <p:sp>
        <p:nvSpPr>
          <p:cNvPr id="2" name="Title 1"/>
          <p:cNvSpPr>
            <a:spLocks noGrp="1"/>
          </p:cNvSpPr>
          <p:nvPr>
            <p:ph type="title" hasCustomPrompt="1"/>
          </p:nvPr>
        </p:nvSpPr>
        <p:spPr>
          <a:xfrm>
            <a:off x="4269363" y="2556378"/>
            <a:ext cx="3173847" cy="997312"/>
          </a:xfrm>
        </p:spPr>
        <p:txBody>
          <a:bodyPr anchor="ctr">
            <a:noAutofit/>
          </a:bodyPr>
          <a:lstStyle>
            <a:lvl1pPr algn="ctr">
              <a:defRPr sz="5400">
                <a:solidFill>
                  <a:schemeClr val="accent2"/>
                </a:solidFill>
              </a:defRPr>
            </a:lvl1pPr>
          </a:lstStyle>
          <a:p>
            <a:r>
              <a:rPr lang="zh-CN" altLang="en-US" dirty="0" smtClean="0"/>
              <a:t>编辑标题</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10D4CB8-68CE-40B0-8998-15CB525B9A33}" type="datetimeFigureOut">
              <a:rPr lang="zh-CN" altLang="en-US" smtClean="0"/>
            </a:fld>
            <a:endParaRPr 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4BC18F5-195F-47A6-A6F4-5001AA3C7FB9}" type="slidenum">
              <a:rPr lang="zh-CN" alt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756736"/>
            <a:ext cx="4165200" cy="1600200"/>
          </a:xfrm>
        </p:spPr>
        <p:txBody>
          <a:bodyPr anchor="b"/>
          <a:lstStyle>
            <a:lvl1pPr>
              <a:defRPr sz="3200"/>
            </a:lvl1pPr>
          </a:lstStyle>
          <a:p>
            <a:r>
              <a:rPr lang="zh-CN" altLang="en-US" dirty="0" smtClean="0"/>
              <a:t>单击此处编辑母版标题样式</a:t>
            </a:r>
            <a:endParaRPr lang="en-US" dirty="0"/>
          </a:p>
        </p:txBody>
      </p:sp>
      <p:sp>
        <p:nvSpPr>
          <p:cNvPr id="4" name="Text Placeholder 3"/>
          <p:cNvSpPr>
            <a:spLocks noGrp="1"/>
          </p:cNvSpPr>
          <p:nvPr>
            <p:ph type="body" sz="half" idx="2"/>
          </p:nvPr>
        </p:nvSpPr>
        <p:spPr>
          <a:xfrm>
            <a:off x="838200" y="2356936"/>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810D4CB8-68CE-40B0-8998-15CB525B9A33}" type="datetimeFigureOut">
              <a:rPr lang="zh-CN" altLang="en-US" smtClean="0"/>
            </a:fld>
            <a:endParaRPr 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4BC18F5-195F-47A6-A6F4-5001AA3C7FB9}" type="slidenum">
              <a:rPr lang="zh-CN" altLang="en-US" smtClean="0"/>
            </a:fld>
            <a:endParaRPr lang="en-US"/>
          </a:p>
        </p:txBody>
      </p:sp>
      <p:sp>
        <p:nvSpPr>
          <p:cNvPr id="9" name="图片占位符 8"/>
          <p:cNvSpPr>
            <a:spLocks noGrp="1"/>
          </p:cNvSpPr>
          <p:nvPr>
            <p:ph type="pic" sz="quarter" idx="13"/>
          </p:nvPr>
        </p:nvSpPr>
        <p:spPr>
          <a:xfrm>
            <a:off x="5030016" y="767703"/>
            <a:ext cx="5478349" cy="5400821"/>
          </a:xfrm>
        </p:spPr>
        <p:txBody>
          <a:bodyPr/>
          <a:lstStyle>
            <a:lvl1pPr marL="0" indent="0">
              <a:buFontTx/>
              <a:buNone/>
              <a:defRPr/>
            </a:lvl1pPr>
          </a:lstStyle>
          <a:p>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09642" y="365125"/>
            <a:ext cx="1378526" cy="5811838"/>
          </a:xfrm>
        </p:spPr>
        <p:txBody>
          <a:bodyPr vert="eaVert"/>
          <a:lstStyle/>
          <a:p>
            <a:r>
              <a:rPr lang="zh-CN" altLang="en-US" dirty="0" smtClean="0"/>
              <a:t>单击此处编辑母版标题样式</a:t>
            </a:r>
            <a:endParaRPr lang="en-US" dirty="0"/>
          </a:p>
        </p:txBody>
      </p:sp>
      <p:sp>
        <p:nvSpPr>
          <p:cNvPr id="3" name="Vertical Text Placeholder 2"/>
          <p:cNvSpPr>
            <a:spLocks noGrp="1"/>
          </p:cNvSpPr>
          <p:nvPr>
            <p:ph type="body" orient="vert" idx="1"/>
          </p:nvPr>
        </p:nvSpPr>
        <p:spPr>
          <a:xfrm>
            <a:off x="838200" y="365125"/>
            <a:ext cx="8183880" cy="5811838"/>
          </a:xfrm>
        </p:spPr>
        <p:txBody>
          <a:bodyPr vert="eaVert"/>
          <a:lstStyle>
            <a:lvl1pPr>
              <a:defRPr>
                <a:latin typeface="黑体" panose="02010600030101010101" pitchFamily="49" charset="-122"/>
                <a:ea typeface="黑体" panose="02010600030101010101" pitchFamily="49" charset="-122"/>
              </a:defRPr>
            </a:lvl1pPr>
            <a:lvl2pPr>
              <a:defRPr>
                <a:latin typeface="黑体" panose="02010600030101010101" pitchFamily="49" charset="-122"/>
                <a:ea typeface="黑体" panose="02010600030101010101" pitchFamily="49" charset="-122"/>
              </a:defRPr>
            </a:lvl2pPr>
            <a:lvl3pPr>
              <a:defRPr>
                <a:latin typeface="黑体" panose="02010600030101010101" pitchFamily="49" charset="-122"/>
                <a:ea typeface="黑体" panose="02010600030101010101" pitchFamily="49" charset="-122"/>
              </a:defRPr>
            </a:lvl3pPr>
            <a:lvl4pPr>
              <a:defRPr>
                <a:latin typeface="黑体" panose="02010600030101010101" pitchFamily="49" charset="-122"/>
                <a:ea typeface="黑体" panose="02010600030101010101" pitchFamily="49" charset="-122"/>
              </a:defRPr>
            </a:lvl4pPr>
            <a:lvl5pPr>
              <a:defRPr>
                <a:latin typeface="黑体" panose="02010600030101010101" pitchFamily="49" charset="-122"/>
                <a:ea typeface="黑体" panose="02010600030101010101" pitchFamily="49" charset="-122"/>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ADC8742D-DD00-480F-9FEC-6825F04A0DA6}" type="datetimeFigureOut">
              <a:rPr lang="zh-CN" altLang="en-US" smtClean="0"/>
            </a:fld>
            <a:endParaRPr 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8355E5-AF41-4094-AA58-F48A82D982AF}" type="slidenum">
              <a:rPr lang="zh-CN" alt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image" Target="../media/image2.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838200" y="365125"/>
            <a:ext cx="10515600" cy="779463"/>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custDataLst>
              <p:tags r:id="rId13"/>
            </p:custDataLst>
          </p:nvPr>
        </p:nvSpPr>
        <p:spPr>
          <a:xfrm>
            <a:off x="838200" y="1326833"/>
            <a:ext cx="10515600" cy="4129579"/>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D4CB8-68CE-40B0-8998-15CB525B9A33}" type="datetimeFigureOut">
              <a:rPr lang="zh-CN" alt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C18F5-195F-47A6-A6F4-5001AA3C7FB9}" type="slidenum">
              <a:rPr lang="zh-CN" altLang="en-US" smtClean="0"/>
            </a:fld>
            <a:endParaRPr lang="en-US"/>
          </a:p>
        </p:txBody>
      </p:sp>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46074" y="5492988"/>
            <a:ext cx="1087124" cy="1309450"/>
          </a:xfrm>
          <a:prstGeom prst="rect">
            <a:avLst/>
          </a:prstGeom>
          <a:effectLst>
            <a:outerShdw blurRad="76200" dir="18900000" sy="23000" kx="-1200000" algn="bl" rotWithShape="0">
              <a:prstClr val="black">
                <a:alpha val="16000"/>
              </a:prstClr>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2800" kern="1200">
          <a:solidFill>
            <a:schemeClr val="tx1"/>
          </a:solidFill>
          <a:latin typeface="黑体" panose="02010600030101010101" pitchFamily="49" charset="-122"/>
          <a:ea typeface="黑体" panose="02010600030101010101" pitchFamily="49" charset="-122"/>
          <a:cs typeface="+mj-cs"/>
        </a:defRPr>
      </a:lvl1pPr>
    </p:titleStyle>
    <p:bodyStyle>
      <a:lvl1pPr marL="228600" indent="-228600" algn="l" defTabSz="914400" rtl="0" eaLnBrk="1" latinLnBrk="0" hangingPunct="1">
        <a:lnSpc>
          <a:spcPct val="90000"/>
        </a:lnSpc>
        <a:spcBef>
          <a:spcPts val="1000"/>
        </a:spcBef>
        <a:buFontTx/>
        <a:buBlip>
          <a:blip r:embed="rId15"/>
        </a:buBlip>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标题 1"/>
          <p:cNvSpPr>
            <a:spLocks noGrp="1"/>
          </p:cNvSpPr>
          <p:nvPr>
            <p:custDataLst>
              <p:tags r:id="rId1"/>
            </p:custDataLst>
          </p:nvPr>
        </p:nvSpPr>
        <p:spPr>
          <a:xfrm>
            <a:off x="694112" y="893638"/>
            <a:ext cx="7398328" cy="1828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kern="1200">
                <a:solidFill>
                  <a:srgbClr val="FFFFFF"/>
                </a:solidFill>
                <a:latin typeface="黑体" panose="02010600030101010101" pitchFamily="49" charset="-122"/>
                <a:ea typeface="黑体" panose="02010600030101010101" pitchFamily="49" charset="-122"/>
                <a:cs typeface="+mj-cs"/>
              </a:defRPr>
            </a:lvl1pPr>
          </a:lstStyle>
          <a:p>
            <a:r>
              <a:rPr lang="en-US" altLang="zh-CN" sz="4600" dirty="0">
                <a:solidFill>
                  <a:srgbClr val="FF0000"/>
                </a:solidFill>
                <a:latin typeface="+mj-lt"/>
                <a:ea typeface="+mj-ea"/>
              </a:rPr>
              <a:t>南方医科大学夏令营之行</a:t>
            </a:r>
            <a:endParaRPr lang="en-US" altLang="zh-CN" sz="4600" dirty="0">
              <a:solidFill>
                <a:srgbClr val="FF0000"/>
              </a:solidFill>
              <a:latin typeface="+mj-lt"/>
              <a:ea typeface="+mj-ea"/>
            </a:endParaRPr>
          </a:p>
          <a:p>
            <a:endParaRPr lang="zh-CN" altLang="en-US" sz="2800" dirty="0">
              <a:solidFill>
                <a:srgbClr val="FF0000"/>
              </a:solidFill>
              <a:latin typeface="+mj-lt"/>
              <a:ea typeface="+mj-ea"/>
            </a:endParaRPr>
          </a:p>
        </p:txBody>
      </p:sp>
      <p:sp>
        <p:nvSpPr>
          <p:cNvPr id="4099" name="副标题 2"/>
          <p:cNvSpPr>
            <a:spLocks noGrp="1"/>
          </p:cNvSpPr>
          <p:nvPr>
            <p:custDataLst>
              <p:tags r:id="rId2"/>
            </p:custDataLst>
          </p:nvPr>
        </p:nvSpPr>
        <p:spPr>
          <a:xfrm>
            <a:off x="694112" y="2729076"/>
            <a:ext cx="7398328" cy="53354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1800" kern="1200">
                <a:solidFill>
                  <a:srgbClr val="FFFFFF"/>
                </a:solidFill>
                <a:latin typeface="黑体" panose="02010600030101010101" pitchFamily="49" charset="-122"/>
                <a:ea typeface="黑体" panose="0201060003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FFFFFF"/>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FFFFFF"/>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rgbClr val="FFFFFF"/>
                </a:solidFill>
                <a:latin typeface="+mn-lt"/>
                <a:ea typeface="+mn-ea"/>
                <a:cs typeface="+mn-cs"/>
              </a:defRPr>
            </a:lvl9pPr>
          </a:lstStyle>
          <a:p>
            <a:r>
              <a:rPr lang="zh-CN" altLang="en-US" dirty="0">
                <a:latin typeface="+mn-lt"/>
                <a:ea typeface="+mn-ea"/>
              </a:rPr>
              <a:t>LOREM IPSUM DOLOR</a:t>
            </a:r>
            <a:endParaRPr lang="zh-CN" altLang="en-US" dirty="0">
              <a:latin typeface="+mn-lt"/>
              <a:ea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900"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内容占位符 1" descr="P60711-174806"/>
          <p:cNvPicPr>
            <a:picLocks noChangeAspect="1"/>
          </p:cNvPicPr>
          <p:nvPr>
            <p:ph idx="1"/>
          </p:nvPr>
        </p:nvPicPr>
        <p:blipFill>
          <a:blip r:embed="rId1"/>
          <a:stretch>
            <a:fillRect/>
          </a:stretch>
        </p:blipFill>
        <p:spPr>
          <a:xfrm>
            <a:off x="1088390" y="699135"/>
            <a:ext cx="3957955" cy="5278120"/>
          </a:xfrm>
          <a:prstGeom prst="rect">
            <a:avLst/>
          </a:prstGeom>
        </p:spPr>
      </p:pic>
      <p:sp>
        <p:nvSpPr>
          <p:cNvPr id="5" name="文本框 4"/>
          <p:cNvSpPr txBox="1"/>
          <p:nvPr/>
        </p:nvSpPr>
        <p:spPr>
          <a:xfrm>
            <a:off x="5760085" y="1706245"/>
            <a:ext cx="5269865" cy="1737360"/>
          </a:xfrm>
          <a:prstGeom prst="rect">
            <a:avLst/>
          </a:prstGeom>
          <a:noFill/>
        </p:spPr>
        <p:txBody>
          <a:bodyPr wrap="square" rtlCol="0">
            <a:spAutoFit/>
          </a:bodyPr>
          <a:p>
            <a:r>
              <a:rPr lang="zh-CN" altLang="en-US">
                <a:solidFill>
                  <a:srgbClr val="FF0000"/>
                </a:solidFill>
              </a:rPr>
              <a:t>首先，我们看到的这是南方医科大学的第二附属医院，又称珠江医院。我们夏令营的第一天的行程就是参观珠江医院，医院始建于</a:t>
            </a:r>
            <a:r>
              <a:rPr lang="en-US" altLang="zh-CN">
                <a:solidFill>
                  <a:srgbClr val="FF0000"/>
                </a:solidFill>
              </a:rPr>
              <a:t>1947</a:t>
            </a:r>
            <a:r>
              <a:rPr lang="zh-CN" altLang="en-US">
                <a:solidFill>
                  <a:srgbClr val="FF0000"/>
                </a:solidFill>
              </a:rPr>
              <a:t>年，是一所集医疗、教学、科研为一体的大型综合性教学医院，占地面积</a:t>
            </a:r>
            <a:r>
              <a:rPr lang="en-US" altLang="zh-CN">
                <a:solidFill>
                  <a:srgbClr val="FF0000"/>
                </a:solidFill>
              </a:rPr>
              <a:t>9.8</a:t>
            </a:r>
            <a:r>
              <a:rPr lang="zh-CN" altLang="en-US">
                <a:solidFill>
                  <a:srgbClr val="FF0000"/>
                </a:solidFill>
              </a:rPr>
              <a:t>万平方米，建筑面积</a:t>
            </a:r>
            <a:r>
              <a:rPr lang="en-US" altLang="zh-CN">
                <a:solidFill>
                  <a:srgbClr val="FF0000"/>
                </a:solidFill>
              </a:rPr>
              <a:t>31.5</a:t>
            </a:r>
            <a:r>
              <a:rPr lang="zh-CN" altLang="en-US">
                <a:solidFill>
                  <a:srgbClr val="FF0000"/>
                </a:solidFill>
              </a:rPr>
              <a:t>万平方米，展开床位</a:t>
            </a:r>
            <a:r>
              <a:rPr lang="en-US" altLang="zh-CN">
                <a:solidFill>
                  <a:srgbClr val="FF0000"/>
                </a:solidFill>
              </a:rPr>
              <a:t>2300</a:t>
            </a:r>
            <a:r>
              <a:rPr lang="zh-CN" altLang="en-US">
                <a:solidFill>
                  <a:srgbClr val="FF0000"/>
                </a:solidFill>
              </a:rPr>
              <a:t>张。 </a:t>
            </a:r>
            <a:endParaRPr lang="zh-CN"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P60713-123151"/>
          <p:cNvPicPr>
            <a:picLocks noChangeAspect="1"/>
          </p:cNvPicPr>
          <p:nvPr>
            <p:ph idx="1"/>
          </p:nvPr>
        </p:nvPicPr>
        <p:blipFill>
          <a:blip r:embed="rId1"/>
          <a:stretch>
            <a:fillRect/>
          </a:stretch>
        </p:blipFill>
        <p:spPr>
          <a:xfrm>
            <a:off x="186690" y="478155"/>
            <a:ext cx="5074285" cy="4815205"/>
          </a:xfrm>
          <a:prstGeom prst="rect">
            <a:avLst/>
          </a:prstGeom>
        </p:spPr>
      </p:pic>
      <p:sp>
        <p:nvSpPr>
          <p:cNvPr id="3" name="文本框 2"/>
          <p:cNvSpPr txBox="1"/>
          <p:nvPr/>
        </p:nvSpPr>
        <p:spPr>
          <a:xfrm>
            <a:off x="5622290" y="1408430"/>
            <a:ext cx="6102985" cy="228600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a:solidFill>
                  <a:schemeClr val="accent4"/>
                </a:solidFill>
              </a:rPr>
              <a:t>这是参加珠江医院神经外科实验室时的照片，珠江医院的神经外科和儿科是国家重点专科，如图的</a:t>
            </a:r>
            <a:r>
              <a:rPr lang="en-US" altLang="zh-CN">
                <a:solidFill>
                  <a:schemeClr val="accent4"/>
                </a:solidFill>
              </a:rPr>
              <a:t>“</a:t>
            </a:r>
            <a:r>
              <a:rPr lang="zh-CN" altLang="en-US">
                <a:solidFill>
                  <a:schemeClr val="accent4"/>
                </a:solidFill>
              </a:rPr>
              <a:t>脑功能修复与再生重点实验室</a:t>
            </a:r>
            <a:r>
              <a:rPr lang="en-US" altLang="zh-CN">
                <a:solidFill>
                  <a:schemeClr val="accent4"/>
                </a:solidFill>
              </a:rPr>
              <a:t>”</a:t>
            </a:r>
            <a:r>
              <a:rPr lang="zh-CN" altLang="en-US">
                <a:solidFill>
                  <a:schemeClr val="accent4"/>
                </a:solidFill>
              </a:rPr>
              <a:t>是国家临床重点专科实验室、广东省高等学校科研型重点实验室。此次参加夏令营有幸与其他同学一同参观了实验室，实验室面积大，有各种先进仪器，给研究生们提供了很好的学习和工作环境。作为珠江医院的王牌科室，师资力量自然不凡，科室有</a:t>
            </a:r>
            <a:r>
              <a:rPr lang="en-US" altLang="zh-CN">
                <a:solidFill>
                  <a:schemeClr val="accent4"/>
                </a:solidFill>
              </a:rPr>
              <a:t>5</a:t>
            </a:r>
            <a:r>
              <a:rPr lang="zh-CN" altLang="en-US">
                <a:solidFill>
                  <a:schemeClr val="accent4"/>
                </a:solidFill>
              </a:rPr>
              <a:t>名博士生导师，</a:t>
            </a:r>
            <a:r>
              <a:rPr lang="en-US" altLang="zh-CN">
                <a:solidFill>
                  <a:schemeClr val="accent4"/>
                </a:solidFill>
              </a:rPr>
              <a:t>6</a:t>
            </a:r>
            <a:r>
              <a:rPr lang="zh-CN" altLang="en-US">
                <a:solidFill>
                  <a:schemeClr val="accent4"/>
                </a:solidFill>
              </a:rPr>
              <a:t>名硕士生导师，各位导师均在各自领域中取得了不凡的成就。</a:t>
            </a:r>
            <a:endParaRPr lang="zh-CN" altLang="en-US">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60713-184230"/>
          <p:cNvPicPr>
            <a:picLocks noChangeAspect="1"/>
          </p:cNvPicPr>
          <p:nvPr/>
        </p:nvPicPr>
        <p:blipFill>
          <a:blip r:embed="rId1"/>
          <a:stretch>
            <a:fillRect/>
          </a:stretch>
        </p:blipFill>
        <p:spPr>
          <a:xfrm>
            <a:off x="575310" y="340995"/>
            <a:ext cx="5547995" cy="5118100"/>
          </a:xfrm>
          <a:prstGeom prst="rect">
            <a:avLst/>
          </a:prstGeom>
        </p:spPr>
      </p:pic>
      <p:sp>
        <p:nvSpPr>
          <p:cNvPr id="5" name="文本框 4"/>
          <p:cNvSpPr txBox="1"/>
          <p:nvPr/>
        </p:nvSpPr>
        <p:spPr>
          <a:xfrm>
            <a:off x="6563995" y="1586230"/>
            <a:ext cx="5210175" cy="11887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a:solidFill>
                  <a:schemeClr val="accent4"/>
                </a:solidFill>
              </a:rPr>
              <a:t>这是</a:t>
            </a:r>
            <a:r>
              <a:rPr lang="zh-CN" altLang="en-US">
                <a:solidFill>
                  <a:schemeClr val="accent4"/>
                </a:solidFill>
                <a:effectLst/>
              </a:rPr>
              <a:t>南方医本部的食堂，食堂有三层，每一层的面积都很大，食品的种类很多，味道也很不错，就是稍微有点清淡，没有什么辣味，作为一名江西人，这点的确有点不太适应。</a:t>
            </a:r>
            <a:endParaRPr lang="zh-CN" altLang="en-US">
              <a:solidFill>
                <a:schemeClr val="accent4"/>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60714-102716"/>
          <p:cNvPicPr>
            <a:picLocks noChangeAspect="1"/>
          </p:cNvPicPr>
          <p:nvPr/>
        </p:nvPicPr>
        <p:blipFill>
          <a:blip r:embed="rId1"/>
          <a:stretch>
            <a:fillRect/>
          </a:stretch>
        </p:blipFill>
        <p:spPr>
          <a:xfrm rot="660000">
            <a:off x="687705" y="516890"/>
            <a:ext cx="2705735" cy="3608070"/>
          </a:xfrm>
          <a:prstGeom prst="rect">
            <a:avLst/>
          </a:prstGeom>
        </p:spPr>
      </p:pic>
      <p:pic>
        <p:nvPicPr>
          <p:cNvPr id="5" name="图片 4" descr="P60714-103227"/>
          <p:cNvPicPr>
            <a:picLocks noChangeAspect="1"/>
          </p:cNvPicPr>
          <p:nvPr/>
        </p:nvPicPr>
        <p:blipFill>
          <a:blip r:embed="rId2"/>
          <a:stretch>
            <a:fillRect/>
          </a:stretch>
        </p:blipFill>
        <p:spPr>
          <a:xfrm rot="21060000">
            <a:off x="4185285" y="787400"/>
            <a:ext cx="3211830" cy="3525520"/>
          </a:xfrm>
          <a:prstGeom prst="rect">
            <a:avLst/>
          </a:prstGeom>
        </p:spPr>
      </p:pic>
      <p:pic>
        <p:nvPicPr>
          <p:cNvPr id="6" name="图片 5" descr="P60714-103501"/>
          <p:cNvPicPr>
            <a:picLocks noChangeAspect="1"/>
          </p:cNvPicPr>
          <p:nvPr/>
        </p:nvPicPr>
        <p:blipFill>
          <a:blip r:embed="rId3"/>
          <a:stretch>
            <a:fillRect/>
          </a:stretch>
        </p:blipFill>
        <p:spPr>
          <a:xfrm rot="20580000">
            <a:off x="7808595" y="342900"/>
            <a:ext cx="2967355" cy="3956685"/>
          </a:xfrm>
          <a:prstGeom prst="rect">
            <a:avLst/>
          </a:prstGeom>
        </p:spPr>
      </p:pic>
      <p:sp>
        <p:nvSpPr>
          <p:cNvPr id="7" name="文本框 6"/>
          <p:cNvSpPr txBox="1"/>
          <p:nvPr/>
        </p:nvSpPr>
        <p:spPr>
          <a:xfrm>
            <a:off x="1666240" y="4829810"/>
            <a:ext cx="8857615" cy="11887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zh-CN" altLang="en-US">
                <a:solidFill>
                  <a:schemeClr val="accent4"/>
                </a:solidFill>
                <a:effectLst/>
              </a:rPr>
              <a:t>这几张是南方医科大学顺德校区的照片，在这个校区学习和生活的都是临床医学的低年级学生和一些非临床学生。正如图片所示，顺德校区的景色很美，随手一拍就是一幅画，尤其是图一的凌云塔，庄严肃穆；校内各种设施一应俱全，建有大型超市、银行、书店、多功能体育馆、标准游泳池等等。</a:t>
            </a:r>
            <a:endParaRPr lang="zh-CN" altLang="en-US">
              <a:solidFill>
                <a:schemeClr val="accent4"/>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office6\wpsassist\cache\A000220150318C21PPIC"/>
          <p:cNvPicPr>
            <a:picLocks noChangeAspect="1"/>
          </p:cNvPicPr>
          <p:nvPr/>
        </p:nvPicPr>
        <p:blipFill>
          <a:blip r:embed="rId1"/>
          <a:stretch>
            <a:fillRect/>
          </a:stretch>
        </p:blipFill>
        <p:spPr>
          <a:xfrm>
            <a:off x="509270" y="189230"/>
            <a:ext cx="3080385" cy="3559810"/>
          </a:xfrm>
          <a:prstGeom prst="rect">
            <a:avLst/>
          </a:prstGeom>
        </p:spPr>
      </p:pic>
      <p:sp>
        <p:nvSpPr>
          <p:cNvPr id="5" name="文本框 4"/>
          <p:cNvSpPr txBox="1"/>
          <p:nvPr/>
        </p:nvSpPr>
        <p:spPr>
          <a:xfrm>
            <a:off x="3489960" y="902335"/>
            <a:ext cx="8016240" cy="58521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altLang="zh-CN">
                <a:solidFill>
                  <a:schemeClr val="accent4"/>
                </a:solidFill>
              </a:rPr>
              <a:t>        </a:t>
            </a:r>
            <a:r>
              <a:rPr lang="zh-CN" altLang="en-US">
                <a:solidFill>
                  <a:schemeClr val="accent4"/>
                </a:solidFill>
              </a:rPr>
              <a:t>最后</a:t>
            </a:r>
            <a:r>
              <a:rPr lang="zh-CN" altLang="en-US">
                <a:solidFill>
                  <a:schemeClr val="accent4"/>
                </a:solidFill>
                <a:effectLst/>
              </a:rPr>
              <a:t>谈一谈我对于参加夏令</a:t>
            </a:r>
            <a:r>
              <a:rPr lang="zh-CN" altLang="en-US">
                <a:solidFill>
                  <a:schemeClr val="accent4"/>
                </a:solidFill>
                <a:effectLst/>
                <a:sym typeface="+mn-ea"/>
              </a:rPr>
              <a:t>营的一些感想吧：其实之前我也投了几所学校的夏令营，可惜都没有录取，我想</a:t>
            </a:r>
            <a:r>
              <a:rPr lang="zh-CN" altLang="en-US">
                <a:solidFill>
                  <a:schemeClr val="accent4"/>
                </a:solidFill>
                <a:effectLst/>
              </a:rPr>
              <a:t>这跟我的四六级成绩有着很大的关系。很惭愧，之前的六级一直没过，而六月份的六级也是险过，由于之前的六级一直没过，以至于参加六月份考试的时候内心十分忐忑和不安，急得手心直冒汗。考完之后简直可以用</a:t>
            </a:r>
            <a:r>
              <a:rPr lang="en-US" altLang="zh-CN">
                <a:solidFill>
                  <a:schemeClr val="accent4"/>
                </a:solidFill>
                <a:effectLst/>
              </a:rPr>
              <a:t>“</a:t>
            </a:r>
            <a:r>
              <a:rPr lang="zh-CN" altLang="en-US">
                <a:solidFill>
                  <a:schemeClr val="accent4"/>
                </a:solidFill>
                <a:effectLst/>
              </a:rPr>
              <a:t>绝望</a:t>
            </a:r>
            <a:r>
              <a:rPr lang="en-US" altLang="zh-CN">
                <a:solidFill>
                  <a:schemeClr val="accent4"/>
                </a:solidFill>
                <a:effectLst/>
              </a:rPr>
              <a:t>”</a:t>
            </a:r>
            <a:r>
              <a:rPr lang="zh-CN" altLang="en-US">
                <a:solidFill>
                  <a:schemeClr val="accent4"/>
                </a:solidFill>
                <a:effectLst/>
              </a:rPr>
              <a:t>来形容自己的心情，基本都可以肯定自己过不了了，因此之后对于夏令营的事一直很颓废，觉得自己没有了保研资格，没什么参加的必要了。直到参加了南方医的夏令营，我才安慰自己不管怎么样，就当是出去开开眼，增长知识也好，不过令人尴尬的是，当我想明白之后大部分的夏令营的录取工作都已经结束了。所以通过我自身的经历，我想告诉各位学弟学妹的是：</a:t>
            </a:r>
            <a:r>
              <a:rPr lang="en-US" altLang="zh-CN">
                <a:solidFill>
                  <a:schemeClr val="accent4"/>
                </a:solidFill>
                <a:effectLst/>
              </a:rPr>
              <a:t>1</a:t>
            </a:r>
            <a:r>
              <a:rPr lang="zh-CN" altLang="en-US">
                <a:solidFill>
                  <a:schemeClr val="accent4"/>
                </a:solidFill>
                <a:effectLst/>
              </a:rPr>
              <a:t>、学好英语，要尽早考过四六级，不管能不能保研，英语都是要好好学的，同时，过六级是保研的必备条件</a:t>
            </a:r>
            <a:r>
              <a:rPr lang="en-US" altLang="zh-CN">
                <a:solidFill>
                  <a:schemeClr val="accent4"/>
                </a:solidFill>
                <a:effectLst/>
              </a:rPr>
              <a:t>2</a:t>
            </a:r>
            <a:r>
              <a:rPr lang="zh-CN" altLang="en-US">
                <a:solidFill>
                  <a:schemeClr val="accent4"/>
                </a:solidFill>
                <a:effectLst/>
              </a:rPr>
              <a:t>、参加夏令营时要多投简历，投的越多，拿到录取的可能性就越大。每个学校夏令营的开营时间都不一样，时间跨度较大，早的在五月份就开始报名，晚的甚至到</a:t>
            </a:r>
            <a:r>
              <a:rPr lang="en-US" altLang="zh-CN">
                <a:solidFill>
                  <a:schemeClr val="accent4"/>
                </a:solidFill>
                <a:effectLst/>
              </a:rPr>
              <a:t>9</a:t>
            </a:r>
            <a:r>
              <a:rPr lang="zh-CN" altLang="en-US">
                <a:solidFill>
                  <a:schemeClr val="accent4"/>
                </a:solidFill>
                <a:effectLst/>
              </a:rPr>
              <a:t>月才开始报名，因此对于信息的掌握很重要，在此，我要向各位学弟学妹们推荐一款应用</a:t>
            </a:r>
            <a:r>
              <a:rPr lang="en-US" altLang="zh-CN">
                <a:solidFill>
                  <a:schemeClr val="accent4"/>
                </a:solidFill>
                <a:effectLst/>
              </a:rPr>
              <a:t>“</a:t>
            </a:r>
            <a:r>
              <a:rPr lang="zh-CN" altLang="en-US">
                <a:solidFill>
                  <a:srgbClr val="00B050"/>
                </a:solidFill>
                <a:effectLst/>
              </a:rPr>
              <a:t>保研通</a:t>
            </a:r>
            <a:r>
              <a:rPr lang="en-US" altLang="zh-CN">
                <a:solidFill>
                  <a:srgbClr val="00B050"/>
                </a:solidFill>
                <a:effectLst/>
              </a:rPr>
              <a:t>”</a:t>
            </a:r>
            <a:r>
              <a:rPr lang="zh-CN" altLang="en-US">
                <a:solidFill>
                  <a:srgbClr val="00B050"/>
                </a:solidFill>
                <a:effectLst/>
              </a:rPr>
              <a:t>，</a:t>
            </a:r>
            <a:r>
              <a:rPr lang="zh-CN" altLang="en-US">
                <a:solidFill>
                  <a:schemeClr val="accent4"/>
                </a:solidFill>
                <a:effectLst/>
              </a:rPr>
              <a:t>在上面我们能查到各个学校夏令营开始的时间</a:t>
            </a:r>
            <a:r>
              <a:rPr lang="zh-CN" altLang="en-US">
                <a:solidFill>
                  <a:srgbClr val="00B050"/>
                </a:solidFill>
                <a:effectLst/>
              </a:rPr>
              <a:t>。</a:t>
            </a:r>
            <a:r>
              <a:rPr lang="en-US" altLang="zh-CN">
                <a:solidFill>
                  <a:schemeClr val="accent4"/>
                </a:solidFill>
                <a:effectLst/>
              </a:rPr>
              <a:t>3</a:t>
            </a:r>
            <a:r>
              <a:rPr lang="zh-CN" altLang="en-US">
                <a:solidFill>
                  <a:schemeClr val="accent4"/>
                </a:solidFill>
                <a:effectLst/>
              </a:rPr>
              <a:t>、认真学好专业知识，这点很重要，不管是保研还是考研这都是必要的。</a:t>
            </a:r>
            <a:r>
              <a:rPr lang="en-US" altLang="zh-CN">
                <a:solidFill>
                  <a:schemeClr val="accent4"/>
                </a:solidFill>
                <a:effectLst/>
              </a:rPr>
              <a:t>4</a:t>
            </a:r>
            <a:r>
              <a:rPr lang="zh-CN" altLang="en-US">
                <a:solidFill>
                  <a:schemeClr val="accent4"/>
                </a:solidFill>
                <a:effectLst/>
              </a:rPr>
              <a:t>、尽早确定自己感兴趣的专业，这点也很重要，否则在夏令营报名的时候会令你无从下手。</a:t>
            </a:r>
            <a:endParaRPr lang="zh-CN" altLang="en-US">
              <a:solidFill>
                <a:schemeClr val="accent4"/>
              </a:solidFill>
              <a:effectLst/>
            </a:endParaRPr>
          </a:p>
          <a:p>
            <a:r>
              <a:rPr lang="zh-CN" altLang="en-US">
                <a:solidFill>
                  <a:schemeClr val="accent4"/>
                </a:solidFill>
                <a:effectLst/>
              </a:rPr>
              <a:t>       好好学英语，好好学英语，好好学英语，重要的事说三遍，这是我对各位学弟学妹的最后的提醒。最后，祝愿各位同学都能在看似遥远，实则很近的考研中取得各自满意的成绩！！</a:t>
            </a:r>
            <a:endParaRPr lang="zh-CN" altLang="en-US">
              <a:solidFill>
                <a:schemeClr val="accent4"/>
              </a:solidFill>
              <a:effectLst/>
            </a:endParaRPr>
          </a:p>
          <a:p>
            <a:r>
              <a:rPr lang="zh-CN" altLang="en-US">
                <a:solidFill>
                  <a:schemeClr val="accent4"/>
                </a:solidFill>
                <a:effectLst/>
              </a:rPr>
              <a:t>        </a:t>
            </a:r>
            <a:endParaRPr lang="zh-CN" altLang="en-US">
              <a:solidFill>
                <a:schemeClr val="accent4"/>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TAG_VERSION" val="1.0"/>
  <p:tag name="KSO_WM_TEMPLATE_CATEGORY" val="custom"/>
  <p:tag name="KSO_WM_TEMPLATE_INDEX" val="160401"/>
</p:tagLst>
</file>

<file path=ppt/tags/tag2.xml><?xml version="1.0" encoding="utf-8"?>
<p:tagLst xmlns:p="http://schemas.openxmlformats.org/presentationml/2006/main">
  <p:tag name="KSO_WM_TAG_VERSION" val="1.0"/>
  <p:tag name="KSO_WM_TEMPLATE_CATEGORY" val="custom"/>
  <p:tag name="KSO_WM_TEMPLATE_INDEX" val="160401"/>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401"/>
  <p:tag name="KSO_WM_UNIT_TYPE" val="a"/>
  <p:tag name="KSO_WM_UNIT_INDEX" val="1"/>
  <p:tag name="KSO_WM_UNIT_ID" val="custom160401_1*a*1"/>
  <p:tag name="KSO_WM_UNIT_CLEAR" val="1"/>
  <p:tag name="KSO_WM_UNIT_LAYERLEVEL" val="1"/>
  <p:tag name="KSO_WM_UNIT_VALUE" val="36"/>
  <p:tag name="KSO_WM_UNIT_ISCONTENTSTITLE" val="0"/>
  <p:tag name="KSO_WM_UNIT_HIGHLIGHT" val="0"/>
  <p:tag name="KSO_WM_UNIT_COMPATIBLE" val="0"/>
  <p:tag name="KSO_WM_UNIT_PRESET_TEXT_INDEX" val="3"/>
  <p:tag name="KSO_WM_UNIT_PRESET_TEXT_LEN" val="17"/>
</p:tagLst>
</file>

<file path=ppt/tags/tag4.xml><?xml version="1.0" encoding="utf-8"?>
<p:tagLst xmlns:p="http://schemas.openxmlformats.org/presentationml/2006/main">
  <p:tag name="KSO_WM_TAG_VERSION" val="1.0"/>
  <p:tag name="KSO_WM_BEAUTIFY_FLAG" val="#wm#"/>
  <p:tag name="KSO_WM_TEMPLATE_CATEGORY" val="custom"/>
  <p:tag name="KSO_WM_TEMPLATE_INDEX" val="160401"/>
  <p:tag name="KSO_WM_UNIT_TYPE" val="b"/>
  <p:tag name="KSO_WM_UNIT_INDEX" val="1"/>
  <p:tag name="KSO_WM_UNIT_ID" val="custom160401_1*b*1"/>
  <p:tag name="KSO_WM_UNIT_CLEAR" val="1"/>
  <p:tag name="KSO_WM_UNIT_LAYERLEVEL" val="1"/>
  <p:tag name="KSO_WM_UNIT_VALUE" val="62"/>
  <p:tag name="KSO_WM_UNIT_ISCONTENTSTITLE" val="0"/>
  <p:tag name="KSO_WM_UNIT_HIGHLIGHT" val="0"/>
  <p:tag name="KSO_WM_UNIT_COMPATIBLE" val="0"/>
  <p:tag name="KSO_WM_UNIT_PRESET_TEXT_INDEX" val="3"/>
  <p:tag name="KSO_WM_UNIT_PRESET_TEXT_LEN" val="17"/>
</p:tagLst>
</file>

<file path=ppt/tags/tag5.xml><?xml version="1.0" encoding="utf-8"?>
<p:tagLst xmlns:p="http://schemas.openxmlformats.org/presentationml/2006/main">
  <p:tag name="KSO_WM_TEMPLATE_CATEGORY" val="custom"/>
  <p:tag name="KSO_WM_TEMPLATE_INDEX" val="160401"/>
  <p:tag name="KSO_WM_TEMPLATE_THUMBS_INDEX" val="1、9、12、16、19、20、24、27、28"/>
  <p:tag name="KSO_WM_TAG_VERSION" val="1.0"/>
  <p:tag name="KSO_WM_SLIDE_ID" val="custom160401_1"/>
  <p:tag name="KSO_WM_SLIDE_INDEX" val="1"/>
  <p:tag name="KSO_WM_SLIDE_ITEM_CNT" val="2"/>
  <p:tag name="KSO_WM_SLIDE_LAYOUT" val="a_b"/>
  <p:tag name="KSO_WM_SLIDE_LAYOUT_CNT" val="1_1"/>
  <p:tag name="KSO_WM_SLIDE_TYPE" val="title"/>
  <p:tag name="KSO_WM_BEAUTIFY_FLAG" val="#wm#"/>
</p:tagLst>
</file>

<file path=ppt/theme/theme1.xml><?xml version="1.0" encoding="utf-8"?>
<a:theme xmlns:a="http://schemas.openxmlformats.org/drawingml/2006/main" name="1_A000120141119A01PPBG">
  <a:themeElements>
    <a:clrScheme name="113">
      <a:dk1>
        <a:srgbClr val="FFFFFF"/>
      </a:dk1>
      <a:lt1>
        <a:srgbClr val="5F5F5F"/>
      </a:lt1>
      <a:dk2>
        <a:srgbClr val="FFFFFF"/>
      </a:dk2>
      <a:lt2>
        <a:srgbClr val="4D4D4D"/>
      </a:lt2>
      <a:accent1>
        <a:srgbClr val="FAC504"/>
      </a:accent1>
      <a:accent2>
        <a:srgbClr val="F8931D"/>
      </a:accent2>
      <a:accent3>
        <a:srgbClr val="CE8D3E"/>
      </a:accent3>
      <a:accent4>
        <a:srgbClr val="EC7016"/>
      </a:accent4>
      <a:accent5>
        <a:srgbClr val="92D050"/>
      </a:accent5>
      <a:accent6>
        <a:srgbClr val="3082DC"/>
      </a:accent6>
      <a:hlink>
        <a:srgbClr val="E64823"/>
      </a:hlink>
      <a:folHlink>
        <a:srgbClr val="7F723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1236</Words>
  <Application>WPS 演示</Application>
  <PresentationFormat>宽屏</PresentationFormat>
  <Paragraphs>17</Paragraphs>
  <Slides>6</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vt:i4>
      </vt:variant>
    </vt:vector>
  </HeadingPairs>
  <TitlesOfParts>
    <vt:vector size="14" baseType="lpstr">
      <vt:lpstr>Arial</vt:lpstr>
      <vt:lpstr>宋体</vt:lpstr>
      <vt:lpstr>Wingdings</vt:lpstr>
      <vt:lpstr>黑体</vt:lpstr>
      <vt:lpstr>幼圆</vt:lpstr>
      <vt:lpstr>微软雅黑</vt:lpstr>
      <vt:lpstr>Calibri</vt:lpstr>
      <vt:lpstr>1_A000120141119A01PPBG</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cherish</dc:creator>
  <cp:lastModifiedBy>Administrator</cp:lastModifiedBy>
  <cp:revision>7</cp:revision>
  <dcterms:created xsi:type="dcterms:W3CDTF">2016-09-06T06:05:00Z</dcterms:created>
  <dcterms:modified xsi:type="dcterms:W3CDTF">2016-09-07T06:04:22Z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2052-10.1.0.5866</vt:lpwstr>
  </property>
</Properties>
</file>