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6" r:id="rId3"/>
    <p:sldId id="259" r:id="rId4"/>
    <p:sldId id="265" r:id="rId6"/>
    <p:sldId id="273" r:id="rId7"/>
    <p:sldId id="266" r:id="rId8"/>
    <p:sldId id="267" r:id="rId9"/>
    <p:sldId id="268" r:id="rId10"/>
    <p:sldId id="260" r:id="rId11"/>
    <p:sldId id="261" r:id="rId12"/>
    <p:sldId id="274" r:id="rId13"/>
    <p:sldId id="269" r:id="rId14"/>
    <p:sldId id="270" r:id="rId15"/>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e19c06b1-23e4-4b95-a28f-d9eb078834e2}">
          <p14:sldIdLst>
            <p14:sldId id="256"/>
            <p14:sldId id="259"/>
            <p14:sldId id="265"/>
            <p14:sldId id="273"/>
            <p14:sldId id="266"/>
            <p14:sldId id="267"/>
            <p14:sldId id="268"/>
            <p14:sldId id="260"/>
            <p14:sldId id="261"/>
            <p14:sldId id="274"/>
            <p14:sldId id="269"/>
            <p14:sldId id="27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浙里最美</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272829"/>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94450"/>
            <a:ext cx="2743200" cy="365125"/>
          </a:xfrm>
        </p:spPr>
        <p:txBody>
          <a:bodyPr>
            <a:normAutofit/>
          </a:bodyPr>
          <a:lstStyle>
            <a:lvl1pPr>
              <a:defRPr>
                <a:solidFill>
                  <a:schemeClr val="tx1"/>
                </a:solidFill>
              </a:defRPr>
            </a:lvl1pPr>
          </a:lstStyle>
          <a:p>
            <a:fld id="{C9E60F58-3108-4415-857A-6D0360DF626E}" type="datetimeFigureOut">
              <a:rPr lang="zh-CN" altLang="en-US" smtClean="0"/>
            </a:fld>
            <a:endParaRPr lang="zh-CN" altLang="en-US"/>
          </a:p>
        </p:txBody>
      </p:sp>
      <p:sp>
        <p:nvSpPr>
          <p:cNvPr id="5" name="页脚占位符 4"/>
          <p:cNvSpPr>
            <a:spLocks noGrp="1"/>
          </p:cNvSpPr>
          <p:nvPr>
            <p:ph type="ftr" sz="quarter" idx="11"/>
          </p:nvPr>
        </p:nvSpPr>
        <p:spPr>
          <a:xfrm>
            <a:off x="4038600" y="6394450"/>
            <a:ext cx="4114800" cy="365125"/>
          </a:xfrm>
        </p:spPr>
        <p:txBody>
          <a:bodyPr>
            <a:normAutofit/>
          </a:bodyPr>
          <a:lstStyle>
            <a:lvl1pPr>
              <a:defRPr>
                <a:solidFill>
                  <a:schemeClr val="tx1"/>
                </a:solidFill>
              </a:defRPr>
            </a:lvl1pPr>
          </a:lstStyle>
          <a:p>
            <a:endParaRPr lang="zh-CN" altLang="en-US"/>
          </a:p>
        </p:txBody>
      </p:sp>
      <p:sp>
        <p:nvSpPr>
          <p:cNvPr id="6" name="灯片编号占位符 5"/>
          <p:cNvSpPr>
            <a:spLocks noGrp="1"/>
          </p:cNvSpPr>
          <p:nvPr>
            <p:ph type="sldNum" sz="quarter" idx="12"/>
          </p:nvPr>
        </p:nvSpPr>
        <p:spPr>
          <a:xfrm>
            <a:off x="8610600" y="6394450"/>
            <a:ext cx="2743200" cy="365125"/>
          </a:xfrm>
        </p:spPr>
        <p:txBody>
          <a:bodyPr>
            <a:normAutofit/>
          </a:bodyPr>
          <a:lstStyle>
            <a:lvl1pPr>
              <a:defRPr>
                <a:solidFill>
                  <a:schemeClr val="tx1"/>
                </a:solidFill>
              </a:defRPr>
            </a:lvl1pPr>
          </a:lstStyle>
          <a:p>
            <a:fld id="{4AE85CE2-CEAD-46BB-861E-7D62265DC969}" type="slidenum">
              <a:rPr lang="zh-CN" altLang="en-US" smtClean="0"/>
            </a:fld>
            <a:endParaRPr lang="zh-CN" altLang="en-US"/>
          </a:p>
        </p:txBody>
      </p:sp>
      <p:sp>
        <p:nvSpPr>
          <p:cNvPr id="2" name="标题 1"/>
          <p:cNvSpPr>
            <a:spLocks noGrp="1"/>
          </p:cNvSpPr>
          <p:nvPr>
            <p:ph type="ctrTitle"/>
          </p:nvPr>
        </p:nvSpPr>
        <p:spPr>
          <a:xfrm>
            <a:off x="2334432" y="3866605"/>
            <a:ext cx="7523136" cy="1044673"/>
          </a:xfrm>
        </p:spPr>
        <p:txBody>
          <a:bodyPr anchor="ctr">
            <a:normAutofit/>
          </a:bodyPr>
          <a:lstStyle>
            <a:lvl1pPr algn="ctr">
              <a:lnSpc>
                <a:spcPct val="150000"/>
              </a:lnSpc>
              <a:defRPr sz="4400" b="1">
                <a:ln w="3175">
                  <a:noFill/>
                </a:ln>
                <a:solidFill>
                  <a:schemeClr val="accent1"/>
                </a:solidFill>
                <a:effectLst/>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3082301" y="5070396"/>
            <a:ext cx="6027399" cy="734638"/>
          </a:xfrm>
        </p:spPr>
        <p:txBody>
          <a:bodyPr anchor="ctr">
            <a:normAutofit/>
          </a:bodyPr>
          <a:lstStyle>
            <a:lvl1pPr marL="0" indent="0" algn="ctr">
              <a:lnSpc>
                <a:spcPct val="150000"/>
              </a:lnSpc>
              <a:buNone/>
              <a:defRPr sz="2000" b="0">
                <a:ln>
                  <a:noFill/>
                </a:ln>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zh-CN" altLang="en-US" dirty="0"/>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0488" y="935030"/>
            <a:ext cx="6451025" cy="2214385"/>
          </a:xfrm>
          <a:prstGeom prst="rect">
            <a:avLst/>
          </a:prstGeom>
        </p:spPr>
      </p:pic>
      <p:cxnSp>
        <p:nvCxnSpPr>
          <p:cNvPr id="11" name="直接连接符 10"/>
          <p:cNvCxnSpPr/>
          <p:nvPr/>
        </p:nvCxnSpPr>
        <p:spPr>
          <a:xfrm>
            <a:off x="2334432" y="4953000"/>
            <a:ext cx="752313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13D0CE79-49FB-443D-BEF8-6B709DE8FD0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F906490-237C-474C-BA2E-D98840BC1F8F}" type="slidenum">
              <a:rPr lang="zh-CN" altLang="en-US" smtClean="0"/>
            </a:fld>
            <a:endParaRPr lang="zh-CN" altLang="en-US"/>
          </a:p>
        </p:txBody>
      </p:sp>
      <p:sp>
        <p:nvSpPr>
          <p:cNvPr id="7" name="内容占位符 6"/>
          <p:cNvSpPr>
            <a:spLocks noGrp="1"/>
          </p:cNvSpPr>
          <p:nvPr>
            <p:ph sz="quarter" idx="13" hasCustomPrompt="1"/>
          </p:nvPr>
        </p:nvSpPr>
        <p:spPr>
          <a:xfrm>
            <a:off x="838800" y="363600"/>
            <a:ext cx="10515600" cy="5810400"/>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r>
              <a:rPr lang="zh-CN" altLang="en-US" sz="2400" dirty="0" smtClean="0"/>
              <a:t>单击此处编辑文本</a:t>
            </a:r>
            <a:endParaRPr lang="en-US" altLang="zh-CN" sz="2400" dirty="0" smtClean="0"/>
          </a:p>
          <a:p>
            <a:pPr lvl="1"/>
            <a:r>
              <a:rPr lang="zh-CN" altLang="en-US" sz="2000" dirty="0" smtClean="0"/>
              <a:t>第二级</a:t>
            </a:r>
            <a:endParaRPr lang="zh-CN" altLang="en-US" sz="2000" dirty="0" smtClean="0"/>
          </a:p>
          <a:p>
            <a:pPr lvl="2"/>
            <a:r>
              <a:rPr lang="zh-CN" altLang="en-US" sz="1800" dirty="0" smtClean="0"/>
              <a:t>第三级</a:t>
            </a:r>
            <a:endParaRPr lang="zh-CN" altLang="en-US" sz="1800"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800" y="162000"/>
            <a:ext cx="8344800" cy="1080000"/>
          </a:xfrm>
        </p:spPr>
        <p:txBody>
          <a:bodyPr>
            <a:normAutofit/>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838200" y="1390650"/>
            <a:ext cx="10515600" cy="4400550"/>
          </a:xfrm>
        </p:spPr>
        <p:txBody>
          <a:bodyPr>
            <a:normAutofit/>
          </a:bodyPr>
          <a:lstStyle>
            <a:lvl1pPr marL="342900" indent="-342900">
              <a:buFont typeface="Arial" panose="020B0604020202020204" pitchFamily="34" charset="0"/>
              <a:buChar char="•"/>
              <a:defRPr sz="2400"/>
            </a:lvl1pPr>
            <a:lvl2pPr marL="800100" indent="-342900">
              <a:buFont typeface="Arial" panose="020B0604020202020204" pitchFamily="34" charset="0"/>
              <a:buChar char="•"/>
              <a:defRPr sz="2000"/>
            </a:lvl2pPr>
            <a:lvl3pPr marL="1200150" indent="-285750">
              <a:buFont typeface="Arial" panose="020B0604020202020204" pitchFamily="34" charset="0"/>
              <a:buChar char="•"/>
              <a:defRPr sz="1800"/>
            </a:lvl3pPr>
            <a:lvl4pPr marL="1657350" indent="-285750">
              <a:buFont typeface="Arial" panose="020B0604020202020204" pitchFamily="34" charset="0"/>
              <a:buChar char="•"/>
              <a:defRPr sz="1800"/>
            </a:lvl4pPr>
            <a:lvl5pPr marL="2114550" indent="-285750">
              <a:buFont typeface="Arial" panose="020B0604020202020204" pitchFamily="34" charset="0"/>
              <a:buChar char="•"/>
              <a:defRPr sz="1800"/>
            </a:lvl5pPr>
          </a:lstStyle>
          <a:p>
            <a:r>
              <a:rPr lang="zh-CN" altLang="en-US" sz="2400" dirty="0" smtClean="0"/>
              <a:t>单击此处编辑文本</a:t>
            </a:r>
            <a:endParaRPr lang="en-US" altLang="zh-CN" sz="2400" dirty="0" smtClean="0"/>
          </a:p>
          <a:p>
            <a:pPr lvl="1"/>
            <a:r>
              <a:rPr lang="zh-CN" altLang="en-US" sz="2000" dirty="0" smtClean="0"/>
              <a:t>第二级</a:t>
            </a:r>
            <a:endParaRPr lang="zh-CN" altLang="en-US" sz="2000" dirty="0" smtClean="0"/>
          </a:p>
          <a:p>
            <a:pPr lvl="2"/>
            <a:r>
              <a:rPr lang="zh-CN" altLang="en-US" sz="1800" dirty="0" smtClean="0"/>
              <a:t>第三级</a:t>
            </a:r>
            <a:endParaRPr lang="zh-CN" altLang="en-US" sz="1800"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normAutofit/>
          </a:bodyPr>
          <a:lstStyle/>
          <a:p>
            <a:fld id="{13D0CE79-49FB-443D-BEF8-6B709DE8FD0C}" type="datetimeFigureOut">
              <a:rPr lang="zh-CN" altLang="en-US" smtClean="0"/>
            </a:fld>
            <a:endParaRPr lang="zh-CN" altLang="en-US"/>
          </a:p>
        </p:txBody>
      </p:sp>
      <p:sp>
        <p:nvSpPr>
          <p:cNvPr id="5" name="页脚占位符 4"/>
          <p:cNvSpPr>
            <a:spLocks noGrp="1"/>
          </p:cNvSpPr>
          <p:nvPr>
            <p:ph type="ftr" sz="quarter" idx="11"/>
          </p:nvPr>
        </p:nvSpPr>
        <p:spPr/>
        <p:txBody>
          <a:bodyPr>
            <a:normAutofit/>
          </a:bodyPr>
          <a:lstStyle/>
          <a:p>
            <a:endParaRPr lang="zh-CN" altLang="en-US"/>
          </a:p>
        </p:txBody>
      </p:sp>
      <p:sp>
        <p:nvSpPr>
          <p:cNvPr id="6" name="灯片编号占位符 5"/>
          <p:cNvSpPr>
            <a:spLocks noGrp="1"/>
          </p:cNvSpPr>
          <p:nvPr>
            <p:ph type="sldNum" sz="quarter" idx="12"/>
          </p:nvPr>
        </p:nvSpPr>
        <p:spPr/>
        <p:txBody>
          <a:bodyPr>
            <a:normAutofit/>
          </a:bodyPr>
          <a:lstStyle/>
          <a:p>
            <a:fld id="{EF906490-237C-474C-BA2E-D98840BC1F8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normAutofit/>
          </a:bodyPr>
          <a:lstStyle>
            <a:lvl1pPr>
              <a:defRPr>
                <a:solidFill>
                  <a:schemeClr val="tx1"/>
                </a:solidFill>
              </a:defRPr>
            </a:lvl1pPr>
          </a:lstStyle>
          <a:p>
            <a:fld id="{13D0CE79-49FB-443D-BEF8-6B709DE8FD0C}" type="datetimeFigureOut">
              <a:rPr lang="zh-CN" altLang="en-US" smtClean="0"/>
            </a:fld>
            <a:endParaRPr lang="zh-CN" altLang="en-US"/>
          </a:p>
        </p:txBody>
      </p:sp>
      <p:sp>
        <p:nvSpPr>
          <p:cNvPr id="5" name="页脚占位符 4"/>
          <p:cNvSpPr>
            <a:spLocks noGrp="1"/>
          </p:cNvSpPr>
          <p:nvPr>
            <p:ph type="ftr" sz="quarter" idx="11"/>
          </p:nvPr>
        </p:nvSpPr>
        <p:spPr/>
        <p:txBody>
          <a:bodyPr>
            <a:normAutofit/>
          </a:bodyPr>
          <a:lstStyle>
            <a:lvl1pPr>
              <a:defRPr>
                <a:solidFill>
                  <a:schemeClr val="tx1"/>
                </a:solidFill>
              </a:defRPr>
            </a:lvl1pPr>
          </a:lstStyle>
          <a:p>
            <a:endParaRPr lang="zh-CN" altLang="en-US"/>
          </a:p>
        </p:txBody>
      </p:sp>
      <p:sp>
        <p:nvSpPr>
          <p:cNvPr id="6" name="灯片编号占位符 5"/>
          <p:cNvSpPr>
            <a:spLocks noGrp="1"/>
          </p:cNvSpPr>
          <p:nvPr>
            <p:ph type="sldNum" sz="quarter" idx="12"/>
          </p:nvPr>
        </p:nvSpPr>
        <p:spPr/>
        <p:txBody>
          <a:bodyPr>
            <a:normAutofit/>
          </a:bodyPr>
          <a:lstStyle>
            <a:lvl1pPr>
              <a:defRPr>
                <a:solidFill>
                  <a:schemeClr val="tx1"/>
                </a:solidFill>
              </a:defRPr>
            </a:lvl1pPr>
          </a:lstStyle>
          <a:p>
            <a:fld id="{EF906490-237C-474C-BA2E-D98840BC1F8F}" type="slidenum">
              <a:rPr lang="zh-CN" altLang="en-US" smtClean="0"/>
            </a:fld>
            <a:endParaRPr lang="zh-CN" altLang="en-US"/>
          </a:p>
        </p:txBody>
      </p:sp>
      <p:sp>
        <p:nvSpPr>
          <p:cNvPr id="3" name="文本占位符 2"/>
          <p:cNvSpPr>
            <a:spLocks noGrp="1"/>
          </p:cNvSpPr>
          <p:nvPr>
            <p:ph type="body" idx="1"/>
          </p:nvPr>
        </p:nvSpPr>
        <p:spPr>
          <a:xfrm>
            <a:off x="933449" y="4051195"/>
            <a:ext cx="5800726" cy="641910"/>
          </a:xfrm>
          <a:noFill/>
        </p:spPr>
        <p:txBody>
          <a:bodyPr anchor="ctr">
            <a:normAutofit/>
          </a:bodyPr>
          <a:lstStyle>
            <a:lvl1pPr marL="0" indent="0" algn="ctr">
              <a:lnSpc>
                <a:spcPct val="150000"/>
              </a:lnSpc>
              <a:buNone/>
              <a:defRPr sz="200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单击此处编辑母版文本样式</a:t>
            </a:r>
            <a:endParaRPr lang="zh-CN" altLang="en-US" dirty="0" smtClean="0"/>
          </a:p>
        </p:txBody>
      </p:sp>
      <p:sp>
        <p:nvSpPr>
          <p:cNvPr id="2" name="标题 1"/>
          <p:cNvSpPr>
            <a:spLocks noGrp="1"/>
          </p:cNvSpPr>
          <p:nvPr>
            <p:ph type="title"/>
          </p:nvPr>
        </p:nvSpPr>
        <p:spPr>
          <a:xfrm>
            <a:off x="933449" y="1829107"/>
            <a:ext cx="5800725" cy="2063645"/>
          </a:xfrm>
          <a:noFill/>
        </p:spPr>
        <p:txBody>
          <a:bodyPr lIns="0" anchor="ctr">
            <a:normAutofit/>
          </a:bodyPr>
          <a:lstStyle>
            <a:lvl1pPr algn="ctr">
              <a:lnSpc>
                <a:spcPct val="150000"/>
              </a:lnSpc>
              <a:defRPr sz="4400">
                <a:solidFill>
                  <a:schemeClr val="accent1"/>
                </a:solidFill>
              </a:defRPr>
            </a:lvl1pPr>
          </a:lstStyle>
          <a:p>
            <a:r>
              <a:rPr lang="zh-CN" altLang="en-US" dirty="0" smtClean="0"/>
              <a:t>单击此处编辑母版标题样式</a:t>
            </a:r>
            <a:endParaRPr lang="zh-CN" altLang="en-US" dirty="0"/>
          </a:p>
        </p:txBody>
      </p:sp>
      <p:sp>
        <p:nvSpPr>
          <p:cNvPr id="142" name="任意多边形 141"/>
          <p:cNvSpPr/>
          <p:nvPr/>
        </p:nvSpPr>
        <p:spPr>
          <a:xfrm>
            <a:off x="6731143" y="2091030"/>
            <a:ext cx="4527407" cy="1880943"/>
          </a:xfrm>
          <a:custGeom>
            <a:avLst/>
            <a:gdLst>
              <a:gd name="connsiteX0" fmla="*/ 306311 w 1003621"/>
              <a:gd name="connsiteY0" fmla="*/ 0 h 416961"/>
              <a:gd name="connsiteX1" fmla="*/ 1003621 w 1003621"/>
              <a:gd name="connsiteY1" fmla="*/ 416961 h 416961"/>
              <a:gd name="connsiteX2" fmla="*/ 178937 w 1003621"/>
              <a:gd name="connsiteY2" fmla="*/ 416961 h 416961"/>
              <a:gd name="connsiteX3" fmla="*/ 0 w 1003621"/>
              <a:gd name="connsiteY3" fmla="*/ 304072 h 416961"/>
              <a:gd name="connsiteX4" fmla="*/ 306311 w 1003621"/>
              <a:gd name="connsiteY4" fmla="*/ 0 h 41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621" h="416961">
                <a:moveTo>
                  <a:pt x="306311" y="0"/>
                </a:moveTo>
                <a:lnTo>
                  <a:pt x="1003621" y="416961"/>
                </a:lnTo>
                <a:lnTo>
                  <a:pt x="178937" y="416961"/>
                </a:lnTo>
                <a:lnTo>
                  <a:pt x="0" y="304072"/>
                </a:lnTo>
                <a:cubicBezTo>
                  <a:pt x="91333" y="202714"/>
                  <a:pt x="214978" y="101358"/>
                  <a:pt x="306311"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8800"/>
          </a:p>
        </p:txBody>
      </p:sp>
      <p:sp>
        <p:nvSpPr>
          <p:cNvPr id="143" name="矩形 142"/>
          <p:cNvSpPr/>
          <p:nvPr/>
        </p:nvSpPr>
        <p:spPr>
          <a:xfrm>
            <a:off x="6731143" y="2081485"/>
            <a:ext cx="1370023" cy="1370023"/>
          </a:xfrm>
          <a:prstGeom prst="rect">
            <a:avLst/>
          </a:prstGeom>
          <a:solidFill>
            <a:schemeClr val="accent1">
              <a:lumMod val="20000"/>
              <a:lumOff val="80000"/>
            </a:schemeClr>
          </a:solid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zh-CN" altLang="en-US" sz="8800" dirty="0">
              <a:solidFill>
                <a:schemeClr val="accent1">
                  <a:lumMod val="50000"/>
                </a:schemeClr>
              </a:solidFill>
            </a:endParaRPr>
          </a:p>
        </p:txBody>
      </p:sp>
      <p:cxnSp>
        <p:nvCxnSpPr>
          <p:cNvPr id="9" name="直接连接符 8"/>
          <p:cNvCxnSpPr/>
          <p:nvPr/>
        </p:nvCxnSpPr>
        <p:spPr>
          <a:xfrm>
            <a:off x="933450" y="3971973"/>
            <a:ext cx="103251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normAutofit/>
          </a:bodyPr>
          <a:lstStyle>
            <a:lvl1pPr marL="0" indent="0">
              <a:buFont typeface="Arial" panose="020B0604020202020204" pitchFamily="34" charset="0"/>
              <a:buNone/>
              <a:defRPr sz="2400"/>
            </a:lvl1pPr>
            <a:lvl2pPr marL="457200" indent="0">
              <a:buFont typeface="Arial" panose="020B0604020202020204" pitchFamily="34" charset="0"/>
              <a:buNone/>
              <a:defRPr sz="20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r>
              <a:rPr lang="zh-CN" altLang="en-US" sz="2400" dirty="0" smtClean="0"/>
              <a:t>单击此处编辑文本</a:t>
            </a:r>
            <a:endParaRPr lang="en-US" altLang="zh-CN" sz="2400" dirty="0" smtClean="0"/>
          </a:p>
          <a:p>
            <a:pPr lvl="1"/>
            <a:r>
              <a:rPr lang="zh-CN" altLang="en-US" sz="2000" dirty="0" smtClean="0"/>
              <a:t>第二级</a:t>
            </a:r>
            <a:endParaRPr lang="zh-CN" altLang="en-US" sz="2000" dirty="0" smtClean="0"/>
          </a:p>
          <a:p>
            <a:pPr lvl="2"/>
            <a:r>
              <a:rPr lang="zh-CN" altLang="en-US" sz="1800" dirty="0" smtClean="0"/>
              <a:t>第三级</a:t>
            </a:r>
            <a:endParaRPr lang="zh-CN" altLang="en-US" sz="1800"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内容占位符 3"/>
          <p:cNvSpPr>
            <a:spLocks noGrp="1"/>
          </p:cNvSpPr>
          <p:nvPr>
            <p:ph sz="half" idx="2" hasCustomPrompt="1"/>
          </p:nvPr>
        </p:nvSpPr>
        <p:spPr>
          <a:xfrm>
            <a:off x="6172200" y="1825625"/>
            <a:ext cx="5181600" cy="4351338"/>
          </a:xfrm>
        </p:spPr>
        <p:txBody>
          <a:bodyPr>
            <a:normAutofit/>
          </a:bodyPr>
          <a:lstStyle>
            <a:lvl1pPr marL="0" indent="0">
              <a:buFont typeface="Arial" panose="020B0604020202020204" pitchFamily="34" charset="0"/>
              <a:buNone/>
              <a:defRPr sz="2400"/>
            </a:lvl1pPr>
            <a:lvl2pPr marL="457200" indent="0">
              <a:buFont typeface="Arial" panose="020B0604020202020204" pitchFamily="34" charset="0"/>
              <a:buNone/>
              <a:defRPr sz="20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r>
              <a:rPr lang="zh-CN" altLang="en-US" sz="2400" dirty="0" smtClean="0"/>
              <a:t>单击此处编辑文本</a:t>
            </a:r>
            <a:endParaRPr lang="en-US" altLang="zh-CN" sz="2400" dirty="0" smtClean="0"/>
          </a:p>
          <a:p>
            <a:pPr lvl="1"/>
            <a:r>
              <a:rPr lang="zh-CN" altLang="en-US" sz="2000" dirty="0" smtClean="0"/>
              <a:t>第二级</a:t>
            </a:r>
            <a:endParaRPr lang="zh-CN" altLang="en-US" sz="2000" dirty="0" smtClean="0"/>
          </a:p>
          <a:p>
            <a:pPr lvl="2"/>
            <a:r>
              <a:rPr lang="zh-CN" altLang="en-US" sz="1800" dirty="0" smtClean="0"/>
              <a:t>第三级</a:t>
            </a:r>
            <a:endParaRPr lang="zh-CN" altLang="en-US" sz="1800"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normAutofit/>
          </a:bodyPr>
          <a:lstStyle/>
          <a:p>
            <a:fld id="{13D0CE79-49FB-443D-BEF8-6B709DE8FD0C}" type="datetimeFigureOut">
              <a:rPr lang="zh-CN" altLang="en-US" smtClean="0"/>
            </a:fld>
            <a:endParaRPr lang="zh-CN" altLang="en-US"/>
          </a:p>
        </p:txBody>
      </p:sp>
      <p:sp>
        <p:nvSpPr>
          <p:cNvPr id="6" name="页脚占位符 5"/>
          <p:cNvSpPr>
            <a:spLocks noGrp="1"/>
          </p:cNvSpPr>
          <p:nvPr>
            <p:ph type="ftr" sz="quarter" idx="11"/>
          </p:nvPr>
        </p:nvSpPr>
        <p:spPr/>
        <p:txBody>
          <a:bodyPr>
            <a:normAutofit/>
          </a:bodyPr>
          <a:lstStyle/>
          <a:p>
            <a:endParaRPr lang="zh-CN" altLang="en-US"/>
          </a:p>
        </p:txBody>
      </p:sp>
      <p:sp>
        <p:nvSpPr>
          <p:cNvPr id="7" name="灯片编号占位符 6"/>
          <p:cNvSpPr>
            <a:spLocks noGrp="1"/>
          </p:cNvSpPr>
          <p:nvPr>
            <p:ph type="sldNum" sz="quarter" idx="12"/>
          </p:nvPr>
        </p:nvSpPr>
        <p:spPr/>
        <p:txBody>
          <a:bodyPr>
            <a:normAutofit/>
          </a:bodyPr>
          <a:lstStyle/>
          <a:p>
            <a:fld id="{EF906490-237C-474C-BA2E-D98840BC1F8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012363" cy="1325563"/>
          </a:xfrm>
        </p:spPr>
        <p:txBody>
          <a:bodyP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normAutofit/>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r>
              <a:rPr lang="zh-CN" altLang="en-US" sz="2400" dirty="0" smtClean="0"/>
              <a:t>单击此处编辑文本</a:t>
            </a:r>
            <a:endParaRPr lang="en-US" altLang="zh-CN" sz="2400" dirty="0" smtClean="0"/>
          </a:p>
          <a:p>
            <a:pPr lvl="1"/>
            <a:r>
              <a:rPr lang="zh-CN" altLang="en-US" sz="2000" dirty="0" smtClean="0"/>
              <a:t>第二级</a:t>
            </a:r>
            <a:endParaRPr lang="zh-CN" altLang="en-US" sz="2000" dirty="0" smtClean="0"/>
          </a:p>
          <a:p>
            <a:pPr lvl="2"/>
            <a:r>
              <a:rPr lang="zh-CN" altLang="en-US" sz="1800" dirty="0" smtClean="0"/>
              <a:t>第三级</a:t>
            </a:r>
            <a:endParaRPr lang="zh-CN" altLang="en-US" sz="1800"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6172200" y="1681163"/>
            <a:ext cx="5183188"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normAutofit/>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r>
              <a:rPr lang="zh-CN" altLang="en-US" sz="2400" dirty="0" smtClean="0"/>
              <a:t>单击此处编辑文本</a:t>
            </a:r>
            <a:endParaRPr lang="en-US" altLang="zh-CN" sz="2400" dirty="0" smtClean="0"/>
          </a:p>
          <a:p>
            <a:pPr lvl="1"/>
            <a:r>
              <a:rPr lang="zh-CN" altLang="en-US" sz="2000" dirty="0" smtClean="0"/>
              <a:t>第二级</a:t>
            </a:r>
            <a:endParaRPr lang="zh-CN" altLang="en-US" sz="2000" dirty="0" smtClean="0"/>
          </a:p>
          <a:p>
            <a:pPr lvl="2"/>
            <a:r>
              <a:rPr lang="zh-CN" altLang="en-US" sz="1800" dirty="0" smtClean="0"/>
              <a:t>第三级</a:t>
            </a:r>
            <a:endParaRPr lang="zh-CN" altLang="en-US" sz="1800"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7" name="日期占位符 6"/>
          <p:cNvSpPr>
            <a:spLocks noGrp="1"/>
          </p:cNvSpPr>
          <p:nvPr>
            <p:ph type="dt" sz="half" idx="10"/>
          </p:nvPr>
        </p:nvSpPr>
        <p:spPr/>
        <p:txBody>
          <a:bodyPr>
            <a:normAutofit/>
          </a:bodyPr>
          <a:lstStyle/>
          <a:p>
            <a:fld id="{C9E60F58-3108-4415-857A-6D0360DF626E}" type="datetimeFigureOut">
              <a:rPr lang="zh-CN" altLang="en-US" smtClean="0"/>
            </a:fld>
            <a:endParaRPr lang="zh-CN" altLang="en-US"/>
          </a:p>
        </p:txBody>
      </p:sp>
      <p:sp>
        <p:nvSpPr>
          <p:cNvPr id="8" name="页脚占位符 7"/>
          <p:cNvSpPr>
            <a:spLocks noGrp="1"/>
          </p:cNvSpPr>
          <p:nvPr>
            <p:ph type="ftr" sz="quarter" idx="11"/>
          </p:nvPr>
        </p:nvSpPr>
        <p:spPr/>
        <p:txBody>
          <a:bodyPr>
            <a:normAutofit/>
          </a:bodyPr>
          <a:lstStyle/>
          <a:p>
            <a:endParaRPr lang="zh-CN" altLang="en-US"/>
          </a:p>
        </p:txBody>
      </p:sp>
      <p:sp>
        <p:nvSpPr>
          <p:cNvPr id="9" name="灯片编号占位符 8"/>
          <p:cNvSpPr>
            <a:spLocks noGrp="1"/>
          </p:cNvSpPr>
          <p:nvPr>
            <p:ph type="sldNum" sz="quarter" idx="12"/>
          </p:nvPr>
        </p:nvSpPr>
        <p:spPr/>
        <p:txBody>
          <a:bodyPr>
            <a:normAutofit/>
          </a:bodyPr>
          <a:lstStyle/>
          <a:p>
            <a:fld id="{4AE85CE2-CEAD-46BB-861E-7D62265DC96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394000" y="2556000"/>
            <a:ext cx="7466400" cy="1800000"/>
          </a:xfrm>
          <a:noFill/>
        </p:spPr>
        <p:txBody>
          <a:bodyPr>
            <a:normAutofit/>
          </a:bodyPr>
          <a:lstStyle>
            <a:lvl1pPr algn="ctr">
              <a:defRPr sz="4000">
                <a:solidFill>
                  <a:schemeClr val="tx1"/>
                </a:solidFill>
              </a:defRPr>
            </a:lvl1pPr>
          </a:lstStyle>
          <a:p>
            <a:r>
              <a:rPr lang="zh-CN" altLang="en-US" smtClean="0"/>
              <a:t>单击此处编辑母版标题样式</a:t>
            </a:r>
            <a:endParaRPr lang="zh-CN" altLang="en-US" dirty="0"/>
          </a:p>
        </p:txBody>
      </p:sp>
      <p:sp>
        <p:nvSpPr>
          <p:cNvPr id="3" name="日期占位符 2"/>
          <p:cNvSpPr>
            <a:spLocks noGrp="1"/>
          </p:cNvSpPr>
          <p:nvPr>
            <p:ph type="dt" sz="half" idx="10"/>
          </p:nvPr>
        </p:nvSpPr>
        <p:spPr/>
        <p:txBody>
          <a:bodyPr>
            <a:normAutofit/>
          </a:bodyPr>
          <a:lstStyle/>
          <a:p>
            <a:fld id="{13D0CE79-49FB-443D-BEF8-6B709DE8FD0C}" type="datetimeFigureOut">
              <a:rPr lang="zh-CN" altLang="en-US" smtClean="0"/>
            </a:fld>
            <a:endParaRPr lang="zh-CN" altLang="en-US"/>
          </a:p>
        </p:txBody>
      </p:sp>
      <p:sp>
        <p:nvSpPr>
          <p:cNvPr id="4" name="页脚占位符 3"/>
          <p:cNvSpPr>
            <a:spLocks noGrp="1"/>
          </p:cNvSpPr>
          <p:nvPr>
            <p:ph type="ftr" sz="quarter" idx="11"/>
          </p:nvPr>
        </p:nvSpPr>
        <p:spPr/>
        <p:txBody>
          <a:bodyPr>
            <a:normAutofit/>
          </a:bodyPr>
          <a:lstStyle/>
          <a:p>
            <a:endParaRPr lang="zh-CN" altLang="en-US"/>
          </a:p>
        </p:txBody>
      </p:sp>
      <p:sp>
        <p:nvSpPr>
          <p:cNvPr id="5" name="灯片编号占位符 4"/>
          <p:cNvSpPr>
            <a:spLocks noGrp="1"/>
          </p:cNvSpPr>
          <p:nvPr>
            <p:ph type="sldNum" sz="quarter" idx="12"/>
          </p:nvPr>
        </p:nvSpPr>
        <p:spPr/>
        <p:txBody>
          <a:bodyPr>
            <a:normAutofit/>
          </a:bodyPr>
          <a:lstStyle/>
          <a:p>
            <a:fld id="{EF906490-237C-474C-BA2E-D98840BC1F8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normAutofit/>
          </a:bodyPr>
          <a:lstStyle/>
          <a:p>
            <a:fld id="{13D0CE79-49FB-443D-BEF8-6B709DE8FD0C}" type="datetimeFigureOut">
              <a:rPr lang="zh-CN" altLang="en-US" smtClean="0"/>
            </a:fld>
            <a:endParaRPr lang="zh-CN" altLang="en-US"/>
          </a:p>
        </p:txBody>
      </p:sp>
      <p:sp>
        <p:nvSpPr>
          <p:cNvPr id="3" name="页脚占位符 2"/>
          <p:cNvSpPr>
            <a:spLocks noGrp="1"/>
          </p:cNvSpPr>
          <p:nvPr>
            <p:ph type="ftr" sz="quarter" idx="11"/>
          </p:nvPr>
        </p:nvSpPr>
        <p:spPr/>
        <p:txBody>
          <a:bodyPr>
            <a:normAutofit/>
          </a:bodyPr>
          <a:lstStyle/>
          <a:p>
            <a:endParaRPr lang="zh-CN" altLang="en-US"/>
          </a:p>
        </p:txBody>
      </p:sp>
      <p:sp>
        <p:nvSpPr>
          <p:cNvPr id="4" name="灯片编号占位符 3"/>
          <p:cNvSpPr>
            <a:spLocks noGrp="1"/>
          </p:cNvSpPr>
          <p:nvPr>
            <p:ph type="sldNum" sz="quarter" idx="12"/>
          </p:nvPr>
        </p:nvSpPr>
        <p:spPr/>
        <p:txBody>
          <a:bodyPr>
            <a:normAutofit/>
          </a:bodyPr>
          <a:lstStyle/>
          <a:p>
            <a:fld id="{EF906490-237C-474C-BA2E-D98840BC1F8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7" y="457200"/>
            <a:ext cx="4165200" cy="1600200"/>
          </a:xfrm>
        </p:spPr>
        <p:txBody>
          <a:bodyPr anchor="b">
            <a:normAutofit/>
          </a:bodyPr>
          <a:lstStyle>
            <a:lvl1pPr>
              <a:defRPr sz="3200"/>
            </a:lvl1pPr>
          </a:lstStyle>
          <a:p>
            <a:r>
              <a:rPr lang="zh-CN" altLang="en-US" dirty="0" smtClean="0"/>
              <a:t>单击此处编辑母版标题样式</a:t>
            </a:r>
            <a:endParaRPr lang="zh-CN" altLang="en-US" dirty="0"/>
          </a:p>
        </p:txBody>
      </p:sp>
      <p:sp>
        <p:nvSpPr>
          <p:cNvPr id="3" name="图片占位符 2"/>
          <p:cNvSpPr>
            <a:spLocks noGrp="1"/>
          </p:cNvSpPr>
          <p:nvPr>
            <p:ph type="pic" idx="1"/>
          </p:nvPr>
        </p:nvSpPr>
        <p:spPr>
          <a:xfrm>
            <a:off x="5183188" y="457200"/>
            <a:ext cx="6170400" cy="54036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smtClean="0"/>
              <a:t>单击图标添加图片</a:t>
            </a:r>
            <a:endParaRPr lang="zh-CN" altLang="en-US" dirty="0"/>
          </a:p>
        </p:txBody>
      </p:sp>
      <p:sp>
        <p:nvSpPr>
          <p:cNvPr id="4" name="文本占位符 3"/>
          <p:cNvSpPr>
            <a:spLocks noGrp="1"/>
          </p:cNvSpPr>
          <p:nvPr>
            <p:ph type="body" sz="half" idx="2"/>
          </p:nvPr>
        </p:nvSpPr>
        <p:spPr>
          <a:xfrm>
            <a:off x="839788" y="2057400"/>
            <a:ext cx="4165199"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normAutofit/>
          </a:bodyPr>
          <a:lstStyle/>
          <a:p>
            <a:fld id="{13D0CE79-49FB-443D-BEF8-6B709DE8FD0C}" type="datetimeFigureOut">
              <a:rPr lang="zh-CN" altLang="en-US" smtClean="0"/>
            </a:fld>
            <a:endParaRPr lang="zh-CN" altLang="en-US"/>
          </a:p>
        </p:txBody>
      </p:sp>
      <p:sp>
        <p:nvSpPr>
          <p:cNvPr id="6" name="页脚占位符 5"/>
          <p:cNvSpPr>
            <a:spLocks noGrp="1"/>
          </p:cNvSpPr>
          <p:nvPr>
            <p:ph type="ftr" sz="quarter" idx="11"/>
          </p:nvPr>
        </p:nvSpPr>
        <p:spPr/>
        <p:txBody>
          <a:bodyPr>
            <a:normAutofit/>
          </a:bodyPr>
          <a:lstStyle/>
          <a:p>
            <a:endParaRPr lang="zh-CN" altLang="en-US"/>
          </a:p>
        </p:txBody>
      </p:sp>
      <p:sp>
        <p:nvSpPr>
          <p:cNvPr id="7" name="灯片编号占位符 6"/>
          <p:cNvSpPr>
            <a:spLocks noGrp="1"/>
          </p:cNvSpPr>
          <p:nvPr>
            <p:ph type="sldNum" sz="quarter" idx="12"/>
          </p:nvPr>
        </p:nvSpPr>
        <p:spPr/>
        <p:txBody>
          <a:bodyPr>
            <a:normAutofit/>
          </a:bodyPr>
          <a:lstStyle/>
          <a:p>
            <a:fld id="{EF906490-237C-474C-BA2E-D98840BC1F8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522000"/>
            <a:ext cx="2628900" cy="5811838"/>
          </a:xfrm>
        </p:spPr>
        <p:txBody>
          <a:bodyPr vert="eaVert">
            <a:normAutofit/>
          </a:bodyPr>
          <a:lstStyle/>
          <a:p>
            <a:r>
              <a:rPr lang="zh-CN" altLang="en-US" dirty="0" smtClean="0"/>
              <a:t>单击此处编辑母版标题样式</a:t>
            </a:r>
            <a:endParaRPr lang="zh-CN" altLang="en-US" dirty="0"/>
          </a:p>
        </p:txBody>
      </p:sp>
      <p:sp>
        <p:nvSpPr>
          <p:cNvPr id="3" name="竖排文字占位符 2"/>
          <p:cNvSpPr>
            <a:spLocks noGrp="1"/>
          </p:cNvSpPr>
          <p:nvPr>
            <p:ph type="body" orient="vert" idx="1" hasCustomPrompt="1"/>
          </p:nvPr>
        </p:nvSpPr>
        <p:spPr>
          <a:xfrm>
            <a:off x="838200" y="522000"/>
            <a:ext cx="7734300" cy="5811838"/>
          </a:xfrm>
        </p:spPr>
        <p:txBody>
          <a:bodyPr vert="eaVert">
            <a:normAutofit/>
          </a:bodyPr>
          <a:lstStyle>
            <a:lvl1pPr marL="0" indent="0">
              <a:buFont typeface="Arial" panose="020B0604020202020204" pitchFamily="34" charset="0"/>
              <a:buNone/>
              <a:defRPr sz="2400"/>
            </a:lvl1pPr>
            <a:lvl2pPr marL="457200" indent="0">
              <a:buFont typeface="Arial" panose="020B0604020202020204" pitchFamily="34" charset="0"/>
              <a:buNone/>
              <a:defRPr sz="20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r>
              <a:rPr lang="zh-CN" altLang="en-US" sz="2400" dirty="0" smtClean="0"/>
              <a:t>单击此处编辑文本</a:t>
            </a:r>
            <a:endParaRPr lang="en-US" altLang="zh-CN" sz="2400" dirty="0" smtClean="0"/>
          </a:p>
          <a:p>
            <a:pPr lvl="1"/>
            <a:r>
              <a:rPr lang="zh-CN" altLang="en-US" sz="2000" dirty="0" smtClean="0"/>
              <a:t>第二级</a:t>
            </a:r>
            <a:endParaRPr lang="zh-CN" altLang="en-US" sz="2000" dirty="0" smtClean="0"/>
          </a:p>
          <a:p>
            <a:pPr lvl="2"/>
            <a:r>
              <a:rPr lang="zh-CN" altLang="en-US" sz="1800" dirty="0" smtClean="0"/>
              <a:t>第三级</a:t>
            </a:r>
            <a:endParaRPr lang="zh-CN" altLang="en-US" sz="1800"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normAutofit/>
          </a:bodyPr>
          <a:lstStyle/>
          <a:p>
            <a:fld id="{13D0CE79-49FB-443D-BEF8-6B709DE8FD0C}" type="datetimeFigureOut">
              <a:rPr lang="zh-CN" altLang="en-US" smtClean="0"/>
            </a:fld>
            <a:endParaRPr lang="zh-CN" altLang="en-US"/>
          </a:p>
        </p:txBody>
      </p:sp>
      <p:sp>
        <p:nvSpPr>
          <p:cNvPr id="5" name="页脚占位符 4"/>
          <p:cNvSpPr>
            <a:spLocks noGrp="1"/>
          </p:cNvSpPr>
          <p:nvPr>
            <p:ph type="ftr" sz="quarter" idx="11"/>
          </p:nvPr>
        </p:nvSpPr>
        <p:spPr/>
        <p:txBody>
          <a:bodyPr>
            <a:normAutofit/>
          </a:bodyPr>
          <a:lstStyle/>
          <a:p>
            <a:endParaRPr lang="zh-CN" altLang="en-US"/>
          </a:p>
        </p:txBody>
      </p:sp>
      <p:sp>
        <p:nvSpPr>
          <p:cNvPr id="6" name="灯片编号占位符 5"/>
          <p:cNvSpPr>
            <a:spLocks noGrp="1"/>
          </p:cNvSpPr>
          <p:nvPr>
            <p:ph type="sldNum" sz="quarter" idx="12"/>
          </p:nvPr>
        </p:nvSpPr>
        <p:spPr/>
        <p:txBody>
          <a:bodyPr>
            <a:normAutofit/>
          </a:bodyPr>
          <a:lstStyle/>
          <a:p>
            <a:fld id="{EF906490-237C-474C-BA2E-D98840BC1F8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72829"/>
        </a:solidFill>
        <a:effectLst/>
      </p:bgPr>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838200" y="1657376"/>
            <a:ext cx="10515600" cy="4457674"/>
          </a:xfrm>
          <a:prstGeom prst="rect">
            <a:avLst/>
          </a:prstGeom>
        </p:spPr>
        <p:txBody>
          <a:bodyPr vert="horz" lIns="91440" tIns="45720" rIns="91440" bIns="45720" rtlCol="0">
            <a:normAutofit/>
          </a:bodyPr>
          <a:lstStyle/>
          <a:p>
            <a:r>
              <a:rPr lang="zh-CN" altLang="en-US" sz="2400" dirty="0" smtClean="0"/>
              <a:t>单击此处编辑文本</a:t>
            </a:r>
            <a:endParaRPr lang="en-US" altLang="zh-CN" sz="2400" dirty="0" smtClean="0"/>
          </a:p>
          <a:p>
            <a:pPr lvl="1"/>
            <a:r>
              <a:rPr lang="zh-CN" altLang="en-US" sz="2000" dirty="0" smtClean="0"/>
              <a:t>第二级</a:t>
            </a:r>
            <a:endParaRPr lang="zh-CN" altLang="en-US" sz="2000" dirty="0" smtClean="0"/>
          </a:p>
          <a:p>
            <a:pPr lvl="2"/>
            <a:r>
              <a:rPr lang="zh-CN" altLang="en-US" sz="1800" dirty="0" smtClean="0"/>
              <a:t>第三级</a:t>
            </a:r>
            <a:endParaRPr lang="zh-CN" altLang="en-US" sz="1800"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2"/>
          </p:nvPr>
        </p:nvSpPr>
        <p:spPr>
          <a:xfrm>
            <a:off x="838200" y="6375400"/>
            <a:ext cx="2743200" cy="365125"/>
          </a:xfrm>
          <a:prstGeom prst="rect">
            <a:avLst/>
          </a:prstGeom>
        </p:spPr>
        <p:txBody>
          <a:bodyPr vert="horz" lIns="91440" tIns="45720" rIns="91440" bIns="45720" rtlCol="0" anchor="ctr"/>
          <a:lstStyle>
            <a:lvl1pPr algn="l">
              <a:defRPr sz="1500">
                <a:solidFill>
                  <a:schemeClr val="tx1"/>
                </a:solidFill>
              </a:defRPr>
            </a:lvl1pPr>
          </a:lstStyle>
          <a:p>
            <a:fld id="{13D0CE79-49FB-443D-BEF8-6B709DE8FD0C}" type="datetimeFigureOut">
              <a:rPr lang="zh-CN" altLang="en-US" smtClean="0"/>
            </a:fld>
            <a:endParaRPr lang="zh-CN" altLang="en-US"/>
          </a:p>
        </p:txBody>
      </p:sp>
      <p:sp>
        <p:nvSpPr>
          <p:cNvPr id="5" name="页脚占位符 4"/>
          <p:cNvSpPr>
            <a:spLocks noGrp="1"/>
          </p:cNvSpPr>
          <p:nvPr>
            <p:ph type="ftr" sz="quarter" idx="3"/>
          </p:nvPr>
        </p:nvSpPr>
        <p:spPr>
          <a:xfrm>
            <a:off x="4038600" y="6375400"/>
            <a:ext cx="4114800" cy="365125"/>
          </a:xfrm>
          <a:prstGeom prst="rect">
            <a:avLst/>
          </a:prstGeom>
        </p:spPr>
        <p:txBody>
          <a:bodyPr vert="horz" lIns="91440" tIns="45720" rIns="91440" bIns="45720" rtlCol="0" anchor="ctr"/>
          <a:lstStyle>
            <a:lvl1pPr algn="ctr">
              <a:defRPr sz="1500">
                <a:solidFill>
                  <a:schemeClr val="tx1"/>
                </a:solidFill>
              </a:defRPr>
            </a:lvl1pPr>
          </a:lstStyle>
          <a:p>
            <a:endParaRPr lang="zh-CN" altLang="en-US"/>
          </a:p>
        </p:txBody>
      </p:sp>
      <p:sp>
        <p:nvSpPr>
          <p:cNvPr id="6" name="灯片编号占位符 5"/>
          <p:cNvSpPr>
            <a:spLocks noGrp="1"/>
          </p:cNvSpPr>
          <p:nvPr>
            <p:ph type="sldNum" sz="quarter" idx="4"/>
          </p:nvPr>
        </p:nvSpPr>
        <p:spPr>
          <a:xfrm>
            <a:off x="8610600" y="6375400"/>
            <a:ext cx="2743200" cy="365125"/>
          </a:xfrm>
          <a:prstGeom prst="rect">
            <a:avLst/>
          </a:prstGeom>
        </p:spPr>
        <p:txBody>
          <a:bodyPr vert="horz" lIns="91440" tIns="45720" rIns="91440" bIns="45720" rtlCol="0" anchor="ctr"/>
          <a:lstStyle>
            <a:lvl1pPr algn="r">
              <a:defRPr sz="1500">
                <a:solidFill>
                  <a:schemeClr val="tx1"/>
                </a:solidFill>
              </a:defRPr>
            </a:lvl1pPr>
          </a:lstStyle>
          <a:p>
            <a:fld id="{EF906490-237C-474C-BA2E-D98840BC1F8F}" type="slidenum">
              <a:rPr lang="zh-CN" altLang="en-US" smtClean="0"/>
            </a:fld>
            <a:endParaRPr lang="zh-CN" altLang="en-US"/>
          </a:p>
        </p:txBody>
      </p:sp>
      <p:sp>
        <p:nvSpPr>
          <p:cNvPr id="2" name="标题占位符 1"/>
          <p:cNvSpPr>
            <a:spLocks noGrp="1"/>
          </p:cNvSpPr>
          <p:nvPr>
            <p:ph type="title"/>
          </p:nvPr>
        </p:nvSpPr>
        <p:spPr>
          <a:xfrm>
            <a:off x="838200" y="196850"/>
            <a:ext cx="10040709" cy="892175"/>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2.jpeg"/><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9" Type="http://schemas.openxmlformats.org/officeDocument/2006/relationships/tags" Target="../tags/tag95.xml"/><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6" Type="http://schemas.openxmlformats.org/officeDocument/2006/relationships/notesSlide" Target="../notesSlides/notesSlide9.xml"/><Relationship Id="rId15" Type="http://schemas.openxmlformats.org/officeDocument/2006/relationships/slideLayout" Target="../slideLayouts/slideLayout2.xml"/><Relationship Id="rId14" Type="http://schemas.openxmlformats.org/officeDocument/2006/relationships/tags" Target="../tags/tag100.xml"/><Relationship Id="rId13" Type="http://schemas.openxmlformats.org/officeDocument/2006/relationships/tags" Target="../tags/tag99.xml"/><Relationship Id="rId12" Type="http://schemas.openxmlformats.org/officeDocument/2006/relationships/tags" Target="../tags/tag98.xml"/><Relationship Id="rId11" Type="http://schemas.openxmlformats.org/officeDocument/2006/relationships/tags" Target="../tags/tag97.xml"/><Relationship Id="rId10" Type="http://schemas.openxmlformats.org/officeDocument/2006/relationships/tags" Target="../tags/tag96.xml"/><Relationship Id="rId1" Type="http://schemas.openxmlformats.org/officeDocument/2006/relationships/tags" Target="../tags/tag87.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tags" Target="../tags/tag101.xml"/><Relationship Id="rId1" Type="http://schemas.openxmlformats.org/officeDocument/2006/relationships/image" Target="../media/image13.jpeg"/></Relationships>
</file>

<file path=ppt/slides/_rels/slide2.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2" Type="http://schemas.openxmlformats.org/officeDocument/2006/relationships/notesSlide" Target="../notesSlides/notesSlide1.xml"/><Relationship Id="rId11" Type="http://schemas.openxmlformats.org/officeDocument/2006/relationships/slideLayout" Target="../slideLayouts/slideLayout2.xml"/><Relationship Id="rId10" Type="http://schemas.openxmlformats.org/officeDocument/2006/relationships/tags" Target="../tags/tag12.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0.xml"/><Relationship Id="rId2" Type="http://schemas.openxmlformats.org/officeDocument/2006/relationships/image" Target="../media/image3.jpeg"/><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2.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s>
</file>

<file path=ppt/slides/_rels/slide8.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9" Type="http://schemas.openxmlformats.org/officeDocument/2006/relationships/notesSlide" Target="../notesSlides/notesSlide7.xml"/><Relationship Id="rId48" Type="http://schemas.openxmlformats.org/officeDocument/2006/relationships/slideLayout" Target="../slideLayouts/slideLayout2.xml"/><Relationship Id="rId47" Type="http://schemas.openxmlformats.org/officeDocument/2006/relationships/tags" Target="../tags/tag82.xml"/><Relationship Id="rId46" Type="http://schemas.openxmlformats.org/officeDocument/2006/relationships/image" Target="../media/image4.jpeg"/><Relationship Id="rId45" Type="http://schemas.openxmlformats.org/officeDocument/2006/relationships/tags" Target="../tags/tag81.xml"/><Relationship Id="rId44" Type="http://schemas.openxmlformats.org/officeDocument/2006/relationships/tags" Target="../tags/tag80.xml"/><Relationship Id="rId43" Type="http://schemas.openxmlformats.org/officeDocument/2006/relationships/tags" Target="../tags/tag79.xml"/><Relationship Id="rId42" Type="http://schemas.openxmlformats.org/officeDocument/2006/relationships/tags" Target="../tags/tag78.xml"/><Relationship Id="rId41" Type="http://schemas.openxmlformats.org/officeDocument/2006/relationships/tags" Target="../tags/tag77.xml"/><Relationship Id="rId40" Type="http://schemas.openxmlformats.org/officeDocument/2006/relationships/tags" Target="../tags/tag76.xml"/><Relationship Id="rId4" Type="http://schemas.openxmlformats.org/officeDocument/2006/relationships/tags" Target="../tags/tag40.xml"/><Relationship Id="rId39" Type="http://schemas.openxmlformats.org/officeDocument/2006/relationships/tags" Target="../tags/tag75.xml"/><Relationship Id="rId38" Type="http://schemas.openxmlformats.org/officeDocument/2006/relationships/tags" Target="../tags/tag74.xml"/><Relationship Id="rId37" Type="http://schemas.openxmlformats.org/officeDocument/2006/relationships/tags" Target="../tags/tag73.xml"/><Relationship Id="rId36" Type="http://schemas.openxmlformats.org/officeDocument/2006/relationships/tags" Target="../tags/tag72.xml"/><Relationship Id="rId35" Type="http://schemas.openxmlformats.org/officeDocument/2006/relationships/tags" Target="../tags/tag71.xml"/><Relationship Id="rId34" Type="http://schemas.openxmlformats.org/officeDocument/2006/relationships/tags" Target="../tags/tag70.xml"/><Relationship Id="rId33" Type="http://schemas.openxmlformats.org/officeDocument/2006/relationships/tags" Target="../tags/tag69.xml"/><Relationship Id="rId32" Type="http://schemas.openxmlformats.org/officeDocument/2006/relationships/tags" Target="../tags/tag68.xml"/><Relationship Id="rId31" Type="http://schemas.openxmlformats.org/officeDocument/2006/relationships/tags" Target="../tags/tag67.xml"/><Relationship Id="rId30" Type="http://schemas.openxmlformats.org/officeDocument/2006/relationships/tags" Target="../tags/tag66.xml"/><Relationship Id="rId3" Type="http://schemas.openxmlformats.org/officeDocument/2006/relationships/tags" Target="../tags/tag39.xml"/><Relationship Id="rId29" Type="http://schemas.openxmlformats.org/officeDocument/2006/relationships/tags" Target="../tags/tag65.xml"/><Relationship Id="rId28" Type="http://schemas.openxmlformats.org/officeDocument/2006/relationships/tags" Target="../tags/tag64.xml"/><Relationship Id="rId27" Type="http://schemas.openxmlformats.org/officeDocument/2006/relationships/tags" Target="../tags/tag63.xml"/><Relationship Id="rId26" Type="http://schemas.openxmlformats.org/officeDocument/2006/relationships/tags" Target="../tags/tag62.xml"/><Relationship Id="rId25" Type="http://schemas.openxmlformats.org/officeDocument/2006/relationships/tags" Target="../tags/tag61.xml"/><Relationship Id="rId24" Type="http://schemas.openxmlformats.org/officeDocument/2006/relationships/tags" Target="../tags/tag60.xml"/><Relationship Id="rId23" Type="http://schemas.openxmlformats.org/officeDocument/2006/relationships/tags" Target="../tags/tag59.xml"/><Relationship Id="rId22" Type="http://schemas.openxmlformats.org/officeDocument/2006/relationships/tags" Target="../tags/tag58.xml"/><Relationship Id="rId21" Type="http://schemas.openxmlformats.org/officeDocument/2006/relationships/tags" Target="../tags/tag57.xml"/><Relationship Id="rId20" Type="http://schemas.openxmlformats.org/officeDocument/2006/relationships/tags" Target="../tags/tag56.xml"/><Relationship Id="rId2" Type="http://schemas.openxmlformats.org/officeDocument/2006/relationships/tags" Target="../tags/tag38.xml"/><Relationship Id="rId19" Type="http://schemas.openxmlformats.org/officeDocument/2006/relationships/tags" Target="../tags/tag55.xml"/><Relationship Id="rId18" Type="http://schemas.openxmlformats.org/officeDocument/2006/relationships/tags" Target="../tags/tag54.xml"/><Relationship Id="rId17" Type="http://schemas.openxmlformats.org/officeDocument/2006/relationships/tags" Target="../tags/tag53.xml"/><Relationship Id="rId16" Type="http://schemas.openxmlformats.org/officeDocument/2006/relationships/tags" Target="../tags/tag52.xml"/><Relationship Id="rId15" Type="http://schemas.openxmlformats.org/officeDocument/2006/relationships/tags" Target="../tags/tag51.xml"/><Relationship Id="rId14" Type="http://schemas.openxmlformats.org/officeDocument/2006/relationships/tags" Target="../tags/tag50.xml"/><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tags" Target="../tags/tag37.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tags" Target="../tags/tag86.xml"/><Relationship Id="rId4" Type="http://schemas.openxmlformats.org/officeDocument/2006/relationships/image" Target="../media/image5.jpeg"/><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custDataLst>
              <p:tags r:id="rId1"/>
            </p:custDataLst>
          </p:nvPr>
        </p:nvSpPr>
        <p:spPr>
          <a:xfrm>
            <a:off x="2334432" y="3866605"/>
            <a:ext cx="7523136" cy="1044673"/>
          </a:xfrm>
          <a:prstGeom prst="rect">
            <a:avLst/>
          </a:prstGeom>
        </p:spPr>
        <p:txBody>
          <a:bodyPr vert="horz" lIns="91440" tIns="45720" rIns="91440" bIns="45720" rtlCol="0" anchor="ctr">
            <a:normAutofit fontScale="90000"/>
          </a:bodyPr>
          <a:lstStyle>
            <a:lvl1pPr algn="ctr" defTabSz="914400" rtl="0" eaLnBrk="1" latinLnBrk="0" hangingPunct="1">
              <a:lnSpc>
                <a:spcPct val="150000"/>
              </a:lnSpc>
              <a:spcBef>
                <a:spcPct val="0"/>
              </a:spcBef>
              <a:buNone/>
              <a:defRPr sz="4400" b="1" kern="1200">
                <a:ln w="3175">
                  <a:noFill/>
                </a:ln>
                <a:solidFill>
                  <a:srgbClr val="DAC95F"/>
                </a:solidFill>
                <a:effectLst/>
                <a:latin typeface="Arial" panose="020B0604020202020204" pitchFamily="34" charset="0"/>
                <a:ea typeface="黑体" panose="02010600030101010101" charset="-122"/>
                <a:cs typeface="+mn-ea"/>
              </a:defRPr>
            </a:lvl1pPr>
          </a:lstStyle>
          <a:p>
            <a:r>
              <a:rPr lang="zh-CN" altLang="en-US" dirty="0"/>
              <a:t>我和夏令营有个约会！</a:t>
            </a:r>
            <a:endParaRPr lang="en-US" dirty="0"/>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      </a:t>
            </a:r>
            <a:r>
              <a:rPr lang="zh-CN" altLang="en-US"/>
              <a:t>内容展示</a:t>
            </a:r>
            <a:endParaRPr lang="zh-CN" altLang="en-US"/>
          </a:p>
        </p:txBody>
      </p:sp>
      <p:pic>
        <p:nvPicPr>
          <p:cNvPr id="4" name="内容占位符 3" descr="P60721-112800"/>
          <p:cNvPicPr>
            <a:picLocks noChangeAspect="1"/>
          </p:cNvPicPr>
          <p:nvPr>
            <p:ph idx="1"/>
          </p:nvPr>
        </p:nvPicPr>
        <p:blipFill>
          <a:blip r:embed="rId1"/>
          <a:stretch>
            <a:fillRect/>
          </a:stretch>
        </p:blipFill>
        <p:spPr>
          <a:xfrm>
            <a:off x="702310" y="795655"/>
            <a:ext cx="4362450" cy="5817870"/>
          </a:xfrm>
          <a:prstGeom prst="rect">
            <a:avLst/>
          </a:prstGeom>
        </p:spPr>
      </p:pic>
      <p:pic>
        <p:nvPicPr>
          <p:cNvPr id="5" name="图片 4" descr="P60721-103935"/>
          <p:cNvPicPr>
            <a:picLocks noChangeAspect="1"/>
          </p:cNvPicPr>
          <p:nvPr/>
        </p:nvPicPr>
        <p:blipFill>
          <a:blip r:embed="rId2"/>
          <a:srcRect l="11212" t="31212" r="14545" b="8636"/>
          <a:stretch>
            <a:fillRect/>
          </a:stretch>
        </p:blipFill>
        <p:spPr>
          <a:xfrm>
            <a:off x="1105535" y="932180"/>
            <a:ext cx="7254875" cy="6048375"/>
          </a:xfrm>
          <a:prstGeom prst="rect">
            <a:avLst/>
          </a:prstGeom>
        </p:spPr>
      </p:pic>
      <p:pic>
        <p:nvPicPr>
          <p:cNvPr id="6" name="图片 5" descr="P60721-104022"/>
          <p:cNvPicPr>
            <a:picLocks noChangeAspect="1"/>
          </p:cNvPicPr>
          <p:nvPr/>
        </p:nvPicPr>
        <p:blipFill>
          <a:blip r:embed="rId3"/>
          <a:srcRect l="20745" t="35840" r="23453" b="19151"/>
          <a:stretch>
            <a:fillRect/>
          </a:stretch>
        </p:blipFill>
        <p:spPr>
          <a:xfrm>
            <a:off x="1517650" y="848995"/>
            <a:ext cx="7665720" cy="5711825"/>
          </a:xfrm>
          <a:prstGeom prst="rect">
            <a:avLst/>
          </a:prstGeom>
        </p:spPr>
      </p:pic>
      <p:pic>
        <p:nvPicPr>
          <p:cNvPr id="7" name="图片 6" descr="P60721-104235"/>
          <p:cNvPicPr>
            <a:picLocks noChangeAspect="1"/>
          </p:cNvPicPr>
          <p:nvPr/>
        </p:nvPicPr>
        <p:blipFill>
          <a:blip r:embed="rId4"/>
          <a:srcRect l="27424" t="53346" r="21818" b="10139"/>
          <a:stretch>
            <a:fillRect/>
          </a:stretch>
        </p:blipFill>
        <p:spPr>
          <a:xfrm>
            <a:off x="1938020" y="932180"/>
            <a:ext cx="7938770" cy="5711825"/>
          </a:xfrm>
          <a:prstGeom prst="rect">
            <a:avLst/>
          </a:prstGeom>
        </p:spPr>
      </p:pic>
      <p:pic>
        <p:nvPicPr>
          <p:cNvPr id="10" name="图片 9" descr="P60721-142043"/>
          <p:cNvPicPr>
            <a:picLocks noChangeAspect="1"/>
          </p:cNvPicPr>
          <p:nvPr/>
        </p:nvPicPr>
        <p:blipFill>
          <a:blip r:embed="rId5"/>
          <a:srcRect l="1919" t="48636"/>
          <a:stretch>
            <a:fillRect/>
          </a:stretch>
        </p:blipFill>
        <p:spPr>
          <a:xfrm>
            <a:off x="2538095" y="968375"/>
            <a:ext cx="8007985" cy="5592445"/>
          </a:xfrm>
          <a:prstGeom prst="rect">
            <a:avLst/>
          </a:prstGeom>
        </p:spPr>
      </p:pic>
      <p:pic>
        <p:nvPicPr>
          <p:cNvPr id="11" name="图片 10" descr="P60721-182956"/>
          <p:cNvPicPr>
            <a:picLocks noChangeAspect="1"/>
          </p:cNvPicPr>
          <p:nvPr/>
        </p:nvPicPr>
        <p:blipFill>
          <a:blip r:embed="rId6"/>
          <a:srcRect l="505" t="11515" b="7317"/>
          <a:stretch>
            <a:fillRect/>
          </a:stretch>
        </p:blipFill>
        <p:spPr>
          <a:xfrm>
            <a:off x="1753870" y="-11764010"/>
            <a:ext cx="6514465" cy="7086600"/>
          </a:xfrm>
          <a:prstGeom prst="rect">
            <a:avLst/>
          </a:prstGeom>
        </p:spPr>
      </p:pic>
      <p:pic>
        <p:nvPicPr>
          <p:cNvPr id="12" name="图片 11" descr="P60722-111424"/>
          <p:cNvPicPr>
            <a:picLocks noChangeAspect="1"/>
          </p:cNvPicPr>
          <p:nvPr/>
        </p:nvPicPr>
        <p:blipFill>
          <a:blip r:embed="rId7"/>
          <a:stretch>
            <a:fillRect/>
          </a:stretch>
        </p:blipFill>
        <p:spPr>
          <a:xfrm>
            <a:off x="2944495" y="555625"/>
            <a:ext cx="4812030" cy="64173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4"/>
                                        </p:tgtEl>
                                        <p:attrNameLst>
                                          <p:attrName>ppt_x</p:attrName>
                                        </p:attrNameLst>
                                      </p:cBhvr>
                                      <p:tavLst>
                                        <p:tav tm="0">
                                          <p:val>
                                            <p:strVal val="ppt_x"/>
                                          </p:val>
                                        </p:tav>
                                        <p:tav tm="100000">
                                          <p:val>
                                            <p:strVal val="ppt_x"/>
                                          </p:val>
                                        </p:tav>
                                      </p:tavLst>
                                    </p:anim>
                                    <p:anim calcmode="lin" valueType="num">
                                      <p:cBhvr additive="base">
                                        <p:cTn id="12" dur="500"/>
                                        <p:tgtEl>
                                          <p:spTgt spid="4"/>
                                        </p:tgtEl>
                                        <p:attrNameLst>
                                          <p:attrName>ppt_y</p:attrName>
                                        </p:attrNameLst>
                                      </p:cBhvr>
                                      <p:tavLst>
                                        <p:tav tm="0">
                                          <p:val>
                                            <p:strVal val="ppt_y"/>
                                          </p:val>
                                        </p:tav>
                                        <p:tav tm="100000">
                                          <p:val>
                                            <p:strVal val="1+ppt_h/2"/>
                                          </p:val>
                                        </p:tav>
                                      </p:tavLst>
                                    </p:anim>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 presetClass="exit" presetSubtype="32" fill="hold" nodeType="clickEffect">
                                  <p:stCondLst>
                                    <p:cond delay="0"/>
                                  </p:stCondLst>
                                  <p:childTnLst>
                                    <p:animEffect transition="out" filter="box(out)">
                                      <p:cBhvr>
                                        <p:cTn id="23" dur="2000"/>
                                        <p:tgtEl>
                                          <p:spTgt spid="5"/>
                                        </p:tgtEl>
                                      </p:cBhvr>
                                    </p:animEffect>
                                    <p:set>
                                      <p:cBhvr>
                                        <p:cTn id="24" dur="1" fill="hold">
                                          <p:stCondLst>
                                            <p:cond delay="19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amond(in)">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xit" presetSubtype="12" fill="hold" nodeType="clickEffect">
                                  <p:stCondLst>
                                    <p:cond delay="0"/>
                                  </p:stCondLst>
                                  <p:childTnLst>
                                    <p:animEffect transition="out" filter="strips(downLeft)">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3"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plus(in)">
                                      <p:cBhvr>
                                        <p:cTn id="39" dur="20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xit" presetSubtype="10" fill="hold" nodeType="clickEffect">
                                  <p:stCondLst>
                                    <p:cond delay="0"/>
                                  </p:stCondLst>
                                  <p:childTnLst>
                                    <p:animEffect transition="out" filter="checkerboard(across)">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 calcmode="lin" valueType="num">
                                      <p:cBhvr>
                                        <p:cTn id="51" dur="500" fill="hold"/>
                                        <p:tgtEl>
                                          <p:spTgt spid="10"/>
                                        </p:tgtEl>
                                        <p:attrNameLst>
                                          <p:attrName>style.rotation</p:attrName>
                                        </p:attrNameLst>
                                      </p:cBhvr>
                                      <p:tavLst>
                                        <p:tav tm="0">
                                          <p:val>
                                            <p:fltVal val="360"/>
                                          </p:val>
                                        </p:tav>
                                        <p:tav tm="100000">
                                          <p:val>
                                            <p:fltVal val="0"/>
                                          </p:val>
                                        </p:tav>
                                      </p:tavLst>
                                    </p:anim>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3" presetClass="exit" presetSubtype="32" fill="hold" nodeType="clickEffect">
                                  <p:stCondLst>
                                    <p:cond delay="0"/>
                                  </p:stCondLst>
                                  <p:childTnLst>
                                    <p:animEffect transition="out" filter="plus(out)">
                                      <p:cBhvr>
                                        <p:cTn id="56" dur="2000"/>
                                        <p:tgtEl>
                                          <p:spTgt spid="10"/>
                                        </p:tgtEl>
                                      </p:cBhvr>
                                    </p:animEffect>
                                    <p:set>
                                      <p:cBhvr>
                                        <p:cTn id="57" dur="1" fill="hold">
                                          <p:stCondLst>
                                            <p:cond delay="19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linds(horizont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nodeType="clickEffect">
                                  <p:stCondLst>
                                    <p:cond delay="0"/>
                                  </p:stCondLst>
                                  <p:childTnLst>
                                    <p:animEffect transition="out" filter="dissolv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9" name="MH_SubTitle_1"/>
          <p:cNvSpPr/>
          <p:nvPr>
            <p:custDataLst>
              <p:tags r:id="rId1"/>
            </p:custDataLst>
          </p:nvPr>
        </p:nvSpPr>
        <p:spPr bwMode="auto">
          <a:xfrm flipH="1">
            <a:off x="2688855" y="2096561"/>
            <a:ext cx="3191327" cy="974961"/>
          </a:xfrm>
          <a:custGeom>
            <a:avLst/>
            <a:gdLst>
              <a:gd name="T0" fmla="*/ 0 w 3883669"/>
              <a:gd name="T1" fmla="*/ 0 h 1092200"/>
              <a:gd name="T2" fmla="*/ 2642588 w 3883669"/>
              <a:gd name="T3" fmla="*/ 0 h 1092200"/>
              <a:gd name="T4" fmla="*/ 2642588 w 3883669"/>
              <a:gd name="T5" fmla="*/ 850333 h 1092200"/>
              <a:gd name="T6" fmla="*/ 0 w 3883669"/>
              <a:gd name="T7" fmla="*/ 850333 h 1092200"/>
              <a:gd name="T8" fmla="*/ 439688 w 3883669"/>
              <a:gd name="T9" fmla="*/ 425167 h 1092200"/>
              <a:gd name="T10" fmla="*/ 0 60000 65536"/>
              <a:gd name="T11" fmla="*/ 0 60000 65536"/>
              <a:gd name="T12" fmla="*/ 0 60000 65536"/>
              <a:gd name="T13" fmla="*/ 0 60000 65536"/>
              <a:gd name="T14" fmla="*/ 0 60000 65536"/>
              <a:gd name="T15" fmla="*/ 0 w 3883669"/>
              <a:gd name="T16" fmla="*/ 0 h 1092200"/>
              <a:gd name="T17" fmla="*/ 3883669 w 3883669"/>
              <a:gd name="T18" fmla="*/ 1092200 h 1092200"/>
            </a:gdLst>
            <a:ahLst/>
            <a:cxnLst>
              <a:cxn ang="T10">
                <a:pos x="T0" y="T1"/>
              </a:cxn>
              <a:cxn ang="T11">
                <a:pos x="T2" y="T3"/>
              </a:cxn>
              <a:cxn ang="T12">
                <a:pos x="T4" y="T5"/>
              </a:cxn>
              <a:cxn ang="T13">
                <a:pos x="T6" y="T7"/>
              </a:cxn>
              <a:cxn ang="T14">
                <a:pos x="T8" y="T9"/>
              </a:cxn>
            </a:cxnLst>
            <a:rect l="T15" t="T16" r="T17" b="T18"/>
            <a:pathLst>
              <a:path w="3883669" h="1092200">
                <a:moveTo>
                  <a:pt x="0" y="0"/>
                </a:moveTo>
                <a:lnTo>
                  <a:pt x="3883669" y="0"/>
                </a:lnTo>
                <a:lnTo>
                  <a:pt x="3883669" y="1092200"/>
                </a:lnTo>
                <a:lnTo>
                  <a:pt x="0" y="1092200"/>
                </a:lnTo>
                <a:lnTo>
                  <a:pt x="646185" y="54610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720000" bIns="0" anchor="ctr">
            <a:norm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altLang="en-US" b="1" dirty="0">
                <a:solidFill>
                  <a:schemeClr val="bg1"/>
                </a:solidFill>
                <a:latin typeface="+mn-lt"/>
                <a:ea typeface="+mn-ea"/>
              </a:rPr>
              <a:t>心得一：选择比参与更重要</a:t>
            </a:r>
            <a:endParaRPr lang="zh-CN" altLang="en-US" b="1" dirty="0">
              <a:solidFill>
                <a:schemeClr val="bg1"/>
              </a:solidFill>
              <a:latin typeface="+mn-lt"/>
              <a:ea typeface="+mn-ea"/>
            </a:endParaRPr>
          </a:p>
        </p:txBody>
      </p:sp>
      <p:sp>
        <p:nvSpPr>
          <p:cNvPr id="5" name="MH_Other_1"/>
          <p:cNvSpPr/>
          <p:nvPr>
            <p:custDataLst>
              <p:tags r:id="rId2"/>
            </p:custDataLst>
          </p:nvPr>
        </p:nvSpPr>
        <p:spPr>
          <a:xfrm flipH="1">
            <a:off x="5312448" y="1960033"/>
            <a:ext cx="727458" cy="1248015"/>
          </a:xfrm>
          <a:custGeom>
            <a:avLst/>
            <a:gdLst>
              <a:gd name="connsiteX0" fmla="*/ 0 w 826516"/>
              <a:gd name="connsiteY0" fmla="*/ 0 h 1397000"/>
              <a:gd name="connsiteX1" fmla="*/ 826516 w 826516"/>
              <a:gd name="connsiteY1" fmla="*/ 698500 h 1397000"/>
              <a:gd name="connsiteX2" fmla="*/ 0 w 826516"/>
              <a:gd name="connsiteY2" fmla="*/ 1397000 h 1397000"/>
            </a:gdLst>
            <a:ahLst/>
            <a:cxnLst>
              <a:cxn ang="0">
                <a:pos x="connsiteX0" y="connsiteY0"/>
              </a:cxn>
              <a:cxn ang="0">
                <a:pos x="connsiteX1" y="connsiteY1"/>
              </a:cxn>
              <a:cxn ang="0">
                <a:pos x="connsiteX2" y="connsiteY2"/>
              </a:cxn>
            </a:cxnLst>
            <a:rect l="l" t="t" r="r" b="b"/>
            <a:pathLst>
              <a:path w="826516" h="1397000">
                <a:moveTo>
                  <a:pt x="0" y="0"/>
                </a:moveTo>
                <a:lnTo>
                  <a:pt x="826516" y="698500"/>
                </a:lnTo>
                <a:lnTo>
                  <a:pt x="0" y="1397000"/>
                </a:lnTo>
                <a:close/>
              </a:path>
            </a:pathLst>
          </a:custGeom>
          <a:solidFill>
            <a:srgbClr val="F3EFEF"/>
          </a:solidFill>
          <a:effectLst>
            <a:outerShdw blurRad="50800" dist="38100" dir="10800000" algn="r" rotWithShape="0">
              <a:prstClr val="black">
                <a:alpha val="40000"/>
              </a:prstClr>
            </a:outerShdw>
          </a:effectLst>
        </p:spPr>
        <p:txBody>
          <a:bodyPr lIns="288000" rIns="90000" anchor="ctr">
            <a:normAutofit/>
          </a:bodyPr>
          <a:lstStyle/>
          <a:p>
            <a:pPr algn="ctr">
              <a:defRPr/>
            </a:pPr>
            <a:r>
              <a:rPr lang="en-US" altLang="zh-CN" sz="3600" b="1" dirty="0" err="1">
                <a:solidFill>
                  <a:schemeClr val="accent1">
                    <a:lumMod val="75000"/>
                  </a:schemeClr>
                </a:solidFill>
              </a:rPr>
              <a:t>1</a:t>
            </a:r>
            <a:endParaRPr lang="en-US" altLang="zh-CN" sz="3600" b="1" dirty="0" err="1">
              <a:solidFill>
                <a:schemeClr val="accent1">
                  <a:lumMod val="75000"/>
                </a:schemeClr>
              </a:solidFill>
            </a:endParaRPr>
          </a:p>
        </p:txBody>
      </p:sp>
      <p:sp>
        <p:nvSpPr>
          <p:cNvPr id="6" name="MH_SubTitle_2"/>
          <p:cNvSpPr/>
          <p:nvPr>
            <p:custDataLst>
              <p:tags r:id="rId3"/>
            </p:custDataLst>
          </p:nvPr>
        </p:nvSpPr>
        <p:spPr>
          <a:xfrm>
            <a:off x="6337216" y="2096561"/>
            <a:ext cx="3191327" cy="974961"/>
          </a:xfrm>
          <a:custGeom>
            <a:avLst/>
            <a:gdLst>
              <a:gd name="connsiteX0" fmla="*/ 0 w 3883669"/>
              <a:gd name="connsiteY0" fmla="*/ 0 h 1092200"/>
              <a:gd name="connsiteX1" fmla="*/ 3883669 w 3883669"/>
              <a:gd name="connsiteY1" fmla="*/ 0 h 1092200"/>
              <a:gd name="connsiteX2" fmla="*/ 3883669 w 3883669"/>
              <a:gd name="connsiteY2" fmla="*/ 1092200 h 1092200"/>
              <a:gd name="connsiteX3" fmla="*/ 0 w 3883669"/>
              <a:gd name="connsiteY3" fmla="*/ 1092200 h 1092200"/>
              <a:gd name="connsiteX4" fmla="*/ 646185 w 3883669"/>
              <a:gd name="connsiteY4" fmla="*/ 546100 h 109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669" h="1092200">
                <a:moveTo>
                  <a:pt x="0" y="0"/>
                </a:moveTo>
                <a:lnTo>
                  <a:pt x="3883669" y="0"/>
                </a:lnTo>
                <a:lnTo>
                  <a:pt x="3883669" y="1092200"/>
                </a:lnTo>
                <a:lnTo>
                  <a:pt x="0" y="1092200"/>
                </a:lnTo>
                <a:lnTo>
                  <a:pt x="646185" y="546100"/>
                </a:lnTo>
                <a:close/>
              </a:path>
            </a:pathLst>
          </a:custGeom>
          <a:solidFill>
            <a:schemeClr val="accent1"/>
          </a:solidFill>
          <a:ln>
            <a:noFill/>
          </a:ln>
        </p:spPr>
        <p:txBody>
          <a:bodyPr lIns="720000" tIns="0" rIns="0" bIns="0" anchor="ctr">
            <a:normAutofit/>
          </a:bodyPr>
          <a:lstStyle/>
          <a:p>
            <a:pPr algn="ctr">
              <a:lnSpc>
                <a:spcPct val="130000"/>
              </a:lnSpc>
              <a:defRPr/>
            </a:pPr>
            <a:r>
              <a:rPr lang="zh-CN" altLang="da-DK" b="1" dirty="0">
                <a:solidFill>
                  <a:schemeClr val="bg1"/>
                </a:solidFill>
              </a:rPr>
              <a:t>心得二：学习和交流是重点</a:t>
            </a:r>
            <a:endParaRPr lang="zh-CN" altLang="da-DK" b="1" dirty="0">
              <a:solidFill>
                <a:schemeClr val="bg1"/>
              </a:solidFill>
            </a:endParaRPr>
          </a:p>
        </p:txBody>
      </p:sp>
      <p:sp>
        <p:nvSpPr>
          <p:cNvPr id="7" name="MH_Other_2"/>
          <p:cNvSpPr/>
          <p:nvPr>
            <p:custDataLst>
              <p:tags r:id="rId4"/>
            </p:custDataLst>
          </p:nvPr>
        </p:nvSpPr>
        <p:spPr>
          <a:xfrm>
            <a:off x="6179072" y="1960033"/>
            <a:ext cx="725876" cy="1248015"/>
          </a:xfrm>
          <a:custGeom>
            <a:avLst/>
            <a:gdLst>
              <a:gd name="connsiteX0" fmla="*/ 0 w 826516"/>
              <a:gd name="connsiteY0" fmla="*/ 0 h 1397000"/>
              <a:gd name="connsiteX1" fmla="*/ 826516 w 826516"/>
              <a:gd name="connsiteY1" fmla="*/ 698500 h 1397000"/>
              <a:gd name="connsiteX2" fmla="*/ 0 w 826516"/>
              <a:gd name="connsiteY2" fmla="*/ 1397000 h 1397000"/>
            </a:gdLst>
            <a:ahLst/>
            <a:cxnLst>
              <a:cxn ang="0">
                <a:pos x="connsiteX0" y="connsiteY0"/>
              </a:cxn>
              <a:cxn ang="0">
                <a:pos x="connsiteX1" y="connsiteY1"/>
              </a:cxn>
              <a:cxn ang="0">
                <a:pos x="connsiteX2" y="connsiteY2"/>
              </a:cxn>
            </a:cxnLst>
            <a:rect l="l" t="t" r="r" b="b"/>
            <a:pathLst>
              <a:path w="826516" h="1397000">
                <a:moveTo>
                  <a:pt x="0" y="0"/>
                </a:moveTo>
                <a:lnTo>
                  <a:pt x="826516" y="698500"/>
                </a:lnTo>
                <a:lnTo>
                  <a:pt x="0" y="1397000"/>
                </a:lnTo>
                <a:close/>
              </a:path>
            </a:pathLst>
          </a:custGeom>
          <a:solidFill>
            <a:srgbClr val="F3EFEF"/>
          </a:solidFill>
          <a:effectLst>
            <a:outerShdw blurRad="50800" dist="38100" algn="l" rotWithShape="0">
              <a:prstClr val="black">
                <a:alpha val="40000"/>
              </a:prstClr>
            </a:outerShdw>
          </a:effectLst>
        </p:spPr>
        <p:txBody>
          <a:bodyPr rIns="288000" anchor="ctr">
            <a:normAutofit/>
          </a:bodyPr>
          <a:lstStyle/>
          <a:p>
            <a:pPr algn="ctr">
              <a:defRPr/>
            </a:pPr>
            <a:r>
              <a:rPr lang="en-US" altLang="zh-CN" sz="3600" b="1" dirty="0" err="1">
                <a:solidFill>
                  <a:schemeClr val="accent1">
                    <a:lumMod val="75000"/>
                  </a:schemeClr>
                </a:solidFill>
              </a:rPr>
              <a:t>2</a:t>
            </a:r>
            <a:endParaRPr lang="en-US" altLang="zh-CN" sz="3600" b="1" dirty="0" err="1">
              <a:solidFill>
                <a:schemeClr val="accent1">
                  <a:lumMod val="75000"/>
                </a:schemeClr>
              </a:solidFill>
            </a:endParaRPr>
          </a:p>
        </p:txBody>
      </p:sp>
      <p:sp>
        <p:nvSpPr>
          <p:cNvPr id="290823" name="MH_SubTitle_3"/>
          <p:cNvSpPr/>
          <p:nvPr>
            <p:custDataLst>
              <p:tags r:id="rId5"/>
            </p:custDataLst>
          </p:nvPr>
        </p:nvSpPr>
        <p:spPr bwMode="auto">
          <a:xfrm flipH="1">
            <a:off x="2688855" y="3455403"/>
            <a:ext cx="3191327" cy="974961"/>
          </a:xfrm>
          <a:custGeom>
            <a:avLst/>
            <a:gdLst>
              <a:gd name="T0" fmla="*/ 0 w 3883669"/>
              <a:gd name="T1" fmla="*/ 0 h 1092200"/>
              <a:gd name="T2" fmla="*/ 2642588 w 3883669"/>
              <a:gd name="T3" fmla="*/ 0 h 1092200"/>
              <a:gd name="T4" fmla="*/ 2642588 w 3883669"/>
              <a:gd name="T5" fmla="*/ 850333 h 1092200"/>
              <a:gd name="T6" fmla="*/ 0 w 3883669"/>
              <a:gd name="T7" fmla="*/ 850333 h 1092200"/>
              <a:gd name="T8" fmla="*/ 439688 w 3883669"/>
              <a:gd name="T9" fmla="*/ 425167 h 1092200"/>
              <a:gd name="T10" fmla="*/ 0 60000 65536"/>
              <a:gd name="T11" fmla="*/ 0 60000 65536"/>
              <a:gd name="T12" fmla="*/ 0 60000 65536"/>
              <a:gd name="T13" fmla="*/ 0 60000 65536"/>
              <a:gd name="T14" fmla="*/ 0 60000 65536"/>
              <a:gd name="T15" fmla="*/ 0 w 3883669"/>
              <a:gd name="T16" fmla="*/ 0 h 1092200"/>
              <a:gd name="T17" fmla="*/ 3883669 w 3883669"/>
              <a:gd name="T18" fmla="*/ 1092200 h 1092200"/>
            </a:gdLst>
            <a:ahLst/>
            <a:cxnLst>
              <a:cxn ang="T10">
                <a:pos x="T0" y="T1"/>
              </a:cxn>
              <a:cxn ang="T11">
                <a:pos x="T2" y="T3"/>
              </a:cxn>
              <a:cxn ang="T12">
                <a:pos x="T4" y="T5"/>
              </a:cxn>
              <a:cxn ang="T13">
                <a:pos x="T6" y="T7"/>
              </a:cxn>
              <a:cxn ang="T14">
                <a:pos x="T8" y="T9"/>
              </a:cxn>
            </a:cxnLst>
            <a:rect l="T15" t="T16" r="T17" b="T18"/>
            <a:pathLst>
              <a:path w="3883669" h="1092200">
                <a:moveTo>
                  <a:pt x="0" y="0"/>
                </a:moveTo>
                <a:lnTo>
                  <a:pt x="3883669" y="0"/>
                </a:lnTo>
                <a:lnTo>
                  <a:pt x="3883669" y="1092200"/>
                </a:lnTo>
                <a:lnTo>
                  <a:pt x="0" y="1092200"/>
                </a:lnTo>
                <a:lnTo>
                  <a:pt x="646185" y="546100"/>
                </a:lnTo>
                <a:lnTo>
                  <a:pt x="0" y="0"/>
                </a:lnTo>
                <a:close/>
              </a:path>
            </a:pathLst>
          </a:custGeom>
          <a:solidFill>
            <a:schemeClr val="accent2"/>
          </a:solidFill>
          <a:ln>
            <a:noFill/>
          </a:ln>
        </p:spPr>
        <p:txBody>
          <a:bodyPr lIns="0" tIns="0" rIns="720000" bIns="0" anchor="ctr">
            <a:normAutofit/>
          </a:bodyPr>
          <a:lstStyle/>
          <a:p>
            <a:pPr algn="ctr">
              <a:lnSpc>
                <a:spcPct val="130000"/>
              </a:lnSpc>
            </a:pPr>
            <a:r>
              <a:rPr lang="zh-CN" altLang="en-US" b="1" dirty="0">
                <a:solidFill>
                  <a:schemeClr val="bg1"/>
                </a:solidFill>
              </a:rPr>
              <a:t>心得三：自身定位不能偏差太大</a:t>
            </a:r>
            <a:endParaRPr lang="zh-CN" altLang="en-US" b="1" dirty="0">
              <a:solidFill>
                <a:schemeClr val="bg1"/>
              </a:solidFill>
            </a:endParaRPr>
          </a:p>
        </p:txBody>
      </p:sp>
      <p:sp>
        <p:nvSpPr>
          <p:cNvPr id="9" name="MH_Other_3"/>
          <p:cNvSpPr/>
          <p:nvPr>
            <p:custDataLst>
              <p:tags r:id="rId6"/>
            </p:custDataLst>
          </p:nvPr>
        </p:nvSpPr>
        <p:spPr>
          <a:xfrm flipH="1">
            <a:off x="5312448" y="3318876"/>
            <a:ext cx="727458" cy="1246409"/>
          </a:xfrm>
          <a:custGeom>
            <a:avLst/>
            <a:gdLst>
              <a:gd name="connsiteX0" fmla="*/ 0 w 826516"/>
              <a:gd name="connsiteY0" fmla="*/ 0 h 1397000"/>
              <a:gd name="connsiteX1" fmla="*/ 826516 w 826516"/>
              <a:gd name="connsiteY1" fmla="*/ 698500 h 1397000"/>
              <a:gd name="connsiteX2" fmla="*/ 0 w 826516"/>
              <a:gd name="connsiteY2" fmla="*/ 1397000 h 1397000"/>
            </a:gdLst>
            <a:ahLst/>
            <a:cxnLst>
              <a:cxn ang="0">
                <a:pos x="connsiteX0" y="connsiteY0"/>
              </a:cxn>
              <a:cxn ang="0">
                <a:pos x="connsiteX1" y="connsiteY1"/>
              </a:cxn>
              <a:cxn ang="0">
                <a:pos x="connsiteX2" y="connsiteY2"/>
              </a:cxn>
            </a:cxnLst>
            <a:rect l="l" t="t" r="r" b="b"/>
            <a:pathLst>
              <a:path w="826516" h="1397000">
                <a:moveTo>
                  <a:pt x="0" y="0"/>
                </a:moveTo>
                <a:lnTo>
                  <a:pt x="826516" y="698500"/>
                </a:lnTo>
                <a:lnTo>
                  <a:pt x="0" y="1397000"/>
                </a:lnTo>
                <a:close/>
              </a:path>
            </a:pathLst>
          </a:custGeom>
          <a:solidFill>
            <a:srgbClr val="F3EFEF"/>
          </a:solidFill>
          <a:effectLst>
            <a:outerShdw blurRad="50800" dist="38100" dir="10800000" algn="r" rotWithShape="0">
              <a:prstClr val="black">
                <a:alpha val="40000"/>
              </a:prstClr>
            </a:outerShdw>
          </a:effectLst>
        </p:spPr>
        <p:txBody>
          <a:bodyPr lIns="288000" rIns="90000" anchor="ctr">
            <a:normAutofit/>
          </a:bodyPr>
          <a:lstStyle/>
          <a:p>
            <a:pPr algn="ctr">
              <a:defRPr/>
            </a:pPr>
            <a:r>
              <a:rPr lang="en-US" altLang="zh-CN" sz="3600" b="1" dirty="0" err="1">
                <a:solidFill>
                  <a:schemeClr val="accent2">
                    <a:lumMod val="75000"/>
                  </a:schemeClr>
                </a:solidFill>
              </a:rPr>
              <a:t>3</a:t>
            </a:r>
            <a:endParaRPr lang="en-US" altLang="zh-CN" sz="3600" b="1" dirty="0" err="1">
              <a:solidFill>
                <a:schemeClr val="accent2">
                  <a:lumMod val="75000"/>
                </a:schemeClr>
              </a:solidFill>
            </a:endParaRPr>
          </a:p>
        </p:txBody>
      </p:sp>
      <p:sp>
        <p:nvSpPr>
          <p:cNvPr id="10" name="MH_SubTitle_4"/>
          <p:cNvSpPr/>
          <p:nvPr>
            <p:custDataLst>
              <p:tags r:id="rId7"/>
            </p:custDataLst>
          </p:nvPr>
        </p:nvSpPr>
        <p:spPr>
          <a:xfrm>
            <a:off x="6337216" y="3455403"/>
            <a:ext cx="3191327" cy="974961"/>
          </a:xfrm>
          <a:custGeom>
            <a:avLst/>
            <a:gdLst>
              <a:gd name="connsiteX0" fmla="*/ 0 w 3883669"/>
              <a:gd name="connsiteY0" fmla="*/ 0 h 1092200"/>
              <a:gd name="connsiteX1" fmla="*/ 3883669 w 3883669"/>
              <a:gd name="connsiteY1" fmla="*/ 0 h 1092200"/>
              <a:gd name="connsiteX2" fmla="*/ 3883669 w 3883669"/>
              <a:gd name="connsiteY2" fmla="*/ 1092200 h 1092200"/>
              <a:gd name="connsiteX3" fmla="*/ 0 w 3883669"/>
              <a:gd name="connsiteY3" fmla="*/ 1092200 h 1092200"/>
              <a:gd name="connsiteX4" fmla="*/ 646185 w 3883669"/>
              <a:gd name="connsiteY4" fmla="*/ 546100 h 109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669" h="1092200">
                <a:moveTo>
                  <a:pt x="0" y="0"/>
                </a:moveTo>
                <a:lnTo>
                  <a:pt x="3883669" y="0"/>
                </a:lnTo>
                <a:lnTo>
                  <a:pt x="3883669" y="1092200"/>
                </a:lnTo>
                <a:lnTo>
                  <a:pt x="0" y="1092200"/>
                </a:lnTo>
                <a:lnTo>
                  <a:pt x="646185" y="546100"/>
                </a:lnTo>
                <a:close/>
              </a:path>
            </a:pathLst>
          </a:custGeom>
          <a:solidFill>
            <a:schemeClr val="accent2"/>
          </a:solidFill>
          <a:ln>
            <a:noFill/>
          </a:ln>
        </p:spPr>
        <p:txBody>
          <a:bodyPr lIns="720000" tIns="0" rIns="0" bIns="0" anchor="ctr">
            <a:normAutofit/>
          </a:bodyPr>
          <a:lstStyle/>
          <a:p>
            <a:pPr algn="ctr">
              <a:lnSpc>
                <a:spcPct val="130000"/>
              </a:lnSpc>
            </a:pPr>
            <a:r>
              <a:rPr lang="zh-CN" altLang="da-DK" b="1" dirty="0">
                <a:solidFill>
                  <a:schemeClr val="bg1"/>
                </a:solidFill>
              </a:rPr>
              <a:t>心得四：要有自信和必胜的信念</a:t>
            </a:r>
            <a:endParaRPr lang="zh-CN" altLang="da-DK" b="1" dirty="0">
              <a:solidFill>
                <a:schemeClr val="bg1"/>
              </a:solidFill>
            </a:endParaRPr>
          </a:p>
        </p:txBody>
      </p:sp>
      <p:sp>
        <p:nvSpPr>
          <p:cNvPr id="11" name="MH_Other_4"/>
          <p:cNvSpPr/>
          <p:nvPr>
            <p:custDataLst>
              <p:tags r:id="rId8"/>
            </p:custDataLst>
          </p:nvPr>
        </p:nvSpPr>
        <p:spPr>
          <a:xfrm>
            <a:off x="6179072" y="3318876"/>
            <a:ext cx="725876" cy="1246409"/>
          </a:xfrm>
          <a:custGeom>
            <a:avLst/>
            <a:gdLst>
              <a:gd name="connsiteX0" fmla="*/ 0 w 826516"/>
              <a:gd name="connsiteY0" fmla="*/ 0 h 1397000"/>
              <a:gd name="connsiteX1" fmla="*/ 826516 w 826516"/>
              <a:gd name="connsiteY1" fmla="*/ 698500 h 1397000"/>
              <a:gd name="connsiteX2" fmla="*/ 0 w 826516"/>
              <a:gd name="connsiteY2" fmla="*/ 1397000 h 1397000"/>
            </a:gdLst>
            <a:ahLst/>
            <a:cxnLst>
              <a:cxn ang="0">
                <a:pos x="connsiteX0" y="connsiteY0"/>
              </a:cxn>
              <a:cxn ang="0">
                <a:pos x="connsiteX1" y="connsiteY1"/>
              </a:cxn>
              <a:cxn ang="0">
                <a:pos x="connsiteX2" y="connsiteY2"/>
              </a:cxn>
            </a:cxnLst>
            <a:rect l="l" t="t" r="r" b="b"/>
            <a:pathLst>
              <a:path w="826516" h="1397000">
                <a:moveTo>
                  <a:pt x="0" y="0"/>
                </a:moveTo>
                <a:lnTo>
                  <a:pt x="826516" y="698500"/>
                </a:lnTo>
                <a:lnTo>
                  <a:pt x="0" y="1397000"/>
                </a:lnTo>
                <a:close/>
              </a:path>
            </a:pathLst>
          </a:custGeom>
          <a:solidFill>
            <a:srgbClr val="F3EFEF"/>
          </a:solidFill>
          <a:effectLst>
            <a:outerShdw blurRad="50800" dist="38100" algn="l" rotWithShape="0">
              <a:prstClr val="black">
                <a:alpha val="40000"/>
              </a:prstClr>
            </a:outerShdw>
          </a:effectLst>
        </p:spPr>
        <p:txBody>
          <a:bodyPr rIns="288000" anchor="ctr">
            <a:normAutofit/>
          </a:bodyPr>
          <a:lstStyle/>
          <a:p>
            <a:pPr algn="ctr">
              <a:defRPr/>
            </a:pPr>
            <a:r>
              <a:rPr lang="en-US" altLang="zh-CN" sz="3600" b="1" dirty="0" err="1">
                <a:solidFill>
                  <a:schemeClr val="accent2">
                    <a:lumMod val="75000"/>
                  </a:schemeClr>
                </a:solidFill>
              </a:rPr>
              <a:t>4</a:t>
            </a:r>
            <a:endParaRPr lang="en-US" altLang="zh-CN" sz="3600" b="1" dirty="0" err="1">
              <a:solidFill>
                <a:schemeClr val="accent2">
                  <a:lumMod val="75000"/>
                </a:schemeClr>
              </a:solidFill>
            </a:endParaRPr>
          </a:p>
        </p:txBody>
      </p:sp>
      <p:sp>
        <p:nvSpPr>
          <p:cNvPr id="12" name="MH_SubTitle_5"/>
          <p:cNvSpPr/>
          <p:nvPr>
            <p:custDataLst>
              <p:tags r:id="rId9"/>
            </p:custDataLst>
          </p:nvPr>
        </p:nvSpPr>
        <p:spPr>
          <a:xfrm flipH="1">
            <a:off x="2688855" y="4812640"/>
            <a:ext cx="3191327" cy="974962"/>
          </a:xfrm>
          <a:custGeom>
            <a:avLst/>
            <a:gdLst>
              <a:gd name="connsiteX0" fmla="*/ 0 w 3883669"/>
              <a:gd name="connsiteY0" fmla="*/ 0 h 1092200"/>
              <a:gd name="connsiteX1" fmla="*/ 3883669 w 3883669"/>
              <a:gd name="connsiteY1" fmla="*/ 0 h 1092200"/>
              <a:gd name="connsiteX2" fmla="*/ 3883669 w 3883669"/>
              <a:gd name="connsiteY2" fmla="*/ 1092200 h 1092200"/>
              <a:gd name="connsiteX3" fmla="*/ 0 w 3883669"/>
              <a:gd name="connsiteY3" fmla="*/ 1092200 h 1092200"/>
              <a:gd name="connsiteX4" fmla="*/ 646185 w 3883669"/>
              <a:gd name="connsiteY4" fmla="*/ 546100 h 109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669" h="1092200">
                <a:moveTo>
                  <a:pt x="0" y="0"/>
                </a:moveTo>
                <a:lnTo>
                  <a:pt x="3883669" y="0"/>
                </a:lnTo>
                <a:lnTo>
                  <a:pt x="3883669" y="1092200"/>
                </a:lnTo>
                <a:lnTo>
                  <a:pt x="0" y="1092200"/>
                </a:lnTo>
                <a:lnTo>
                  <a:pt x="646185" y="546100"/>
                </a:lnTo>
                <a:close/>
              </a:path>
            </a:pathLst>
          </a:custGeom>
          <a:solidFill>
            <a:schemeClr val="accent3"/>
          </a:solidFill>
          <a:ln>
            <a:noFill/>
          </a:ln>
        </p:spPr>
        <p:txBody>
          <a:bodyPr lIns="0" tIns="0" rIns="720000" bIns="0" anchor="ctr">
            <a:normAutofit/>
          </a:bodyPr>
          <a:lstStyle/>
          <a:p>
            <a:pPr algn="ctr">
              <a:lnSpc>
                <a:spcPct val="130000"/>
              </a:lnSpc>
            </a:pPr>
            <a:r>
              <a:rPr lang="zh-CN" altLang="da-DK" b="1" dirty="0">
                <a:solidFill>
                  <a:schemeClr val="bg1"/>
                </a:solidFill>
              </a:rPr>
              <a:t>心得五：坚持选择和适当放弃</a:t>
            </a:r>
            <a:endParaRPr lang="zh-CN" altLang="da-DK" b="1" dirty="0">
              <a:solidFill>
                <a:schemeClr val="bg1"/>
              </a:solidFill>
            </a:endParaRPr>
          </a:p>
        </p:txBody>
      </p:sp>
      <p:sp>
        <p:nvSpPr>
          <p:cNvPr id="13" name="MH_Other_5"/>
          <p:cNvSpPr/>
          <p:nvPr>
            <p:custDataLst>
              <p:tags r:id="rId10"/>
            </p:custDataLst>
          </p:nvPr>
        </p:nvSpPr>
        <p:spPr>
          <a:xfrm flipH="1">
            <a:off x="5312448" y="4676113"/>
            <a:ext cx="727458" cy="1248014"/>
          </a:xfrm>
          <a:custGeom>
            <a:avLst/>
            <a:gdLst>
              <a:gd name="connsiteX0" fmla="*/ 0 w 826516"/>
              <a:gd name="connsiteY0" fmla="*/ 0 h 1397000"/>
              <a:gd name="connsiteX1" fmla="*/ 826516 w 826516"/>
              <a:gd name="connsiteY1" fmla="*/ 698500 h 1397000"/>
              <a:gd name="connsiteX2" fmla="*/ 0 w 826516"/>
              <a:gd name="connsiteY2" fmla="*/ 1397000 h 1397000"/>
            </a:gdLst>
            <a:ahLst/>
            <a:cxnLst>
              <a:cxn ang="0">
                <a:pos x="connsiteX0" y="connsiteY0"/>
              </a:cxn>
              <a:cxn ang="0">
                <a:pos x="connsiteX1" y="connsiteY1"/>
              </a:cxn>
              <a:cxn ang="0">
                <a:pos x="connsiteX2" y="connsiteY2"/>
              </a:cxn>
            </a:cxnLst>
            <a:rect l="l" t="t" r="r" b="b"/>
            <a:pathLst>
              <a:path w="826516" h="1397000">
                <a:moveTo>
                  <a:pt x="0" y="0"/>
                </a:moveTo>
                <a:lnTo>
                  <a:pt x="826516" y="698500"/>
                </a:lnTo>
                <a:lnTo>
                  <a:pt x="0" y="1397000"/>
                </a:lnTo>
                <a:close/>
              </a:path>
            </a:pathLst>
          </a:custGeom>
          <a:solidFill>
            <a:srgbClr val="F3EFEF"/>
          </a:solidFill>
          <a:effectLst>
            <a:outerShdw blurRad="50800" dist="38100" dir="10800000" algn="r" rotWithShape="0">
              <a:prstClr val="black">
                <a:alpha val="40000"/>
              </a:prstClr>
            </a:outerShdw>
          </a:effectLst>
        </p:spPr>
        <p:txBody>
          <a:bodyPr lIns="288000" rIns="90000" anchor="ctr">
            <a:normAutofit/>
          </a:bodyPr>
          <a:lstStyle/>
          <a:p>
            <a:pPr algn="ctr">
              <a:defRPr/>
            </a:pPr>
            <a:r>
              <a:rPr lang="en-US" altLang="zh-CN" sz="3600" b="1" dirty="0" err="1">
                <a:solidFill>
                  <a:schemeClr val="accent3">
                    <a:lumMod val="75000"/>
                  </a:schemeClr>
                </a:solidFill>
              </a:rPr>
              <a:t>5</a:t>
            </a:r>
            <a:endParaRPr lang="en-US" altLang="zh-CN" sz="3600" b="1" dirty="0" err="1">
              <a:solidFill>
                <a:schemeClr val="accent3">
                  <a:lumMod val="75000"/>
                </a:schemeClr>
              </a:solidFill>
            </a:endParaRPr>
          </a:p>
        </p:txBody>
      </p:sp>
      <p:sp>
        <p:nvSpPr>
          <p:cNvPr id="14" name="MH_SubTitle_6"/>
          <p:cNvSpPr/>
          <p:nvPr>
            <p:custDataLst>
              <p:tags r:id="rId11"/>
            </p:custDataLst>
          </p:nvPr>
        </p:nvSpPr>
        <p:spPr>
          <a:xfrm>
            <a:off x="6337216" y="4812640"/>
            <a:ext cx="3191327" cy="974962"/>
          </a:xfrm>
          <a:custGeom>
            <a:avLst/>
            <a:gdLst>
              <a:gd name="connsiteX0" fmla="*/ 0 w 3883669"/>
              <a:gd name="connsiteY0" fmla="*/ 0 h 1092200"/>
              <a:gd name="connsiteX1" fmla="*/ 3883669 w 3883669"/>
              <a:gd name="connsiteY1" fmla="*/ 0 h 1092200"/>
              <a:gd name="connsiteX2" fmla="*/ 3883669 w 3883669"/>
              <a:gd name="connsiteY2" fmla="*/ 1092200 h 1092200"/>
              <a:gd name="connsiteX3" fmla="*/ 0 w 3883669"/>
              <a:gd name="connsiteY3" fmla="*/ 1092200 h 1092200"/>
              <a:gd name="connsiteX4" fmla="*/ 646185 w 3883669"/>
              <a:gd name="connsiteY4" fmla="*/ 546100 h 109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669" h="1092200">
                <a:moveTo>
                  <a:pt x="0" y="0"/>
                </a:moveTo>
                <a:lnTo>
                  <a:pt x="3883669" y="0"/>
                </a:lnTo>
                <a:lnTo>
                  <a:pt x="3883669" y="1092200"/>
                </a:lnTo>
                <a:lnTo>
                  <a:pt x="0" y="1092200"/>
                </a:lnTo>
                <a:lnTo>
                  <a:pt x="646185" y="546100"/>
                </a:lnTo>
                <a:close/>
              </a:path>
            </a:pathLst>
          </a:custGeom>
          <a:solidFill>
            <a:schemeClr val="accent3"/>
          </a:solidFill>
          <a:ln>
            <a:noFill/>
          </a:ln>
        </p:spPr>
        <p:txBody>
          <a:bodyPr lIns="720000" tIns="0" rIns="0" bIns="0" anchor="ctr">
            <a:normAutofit/>
          </a:bodyPr>
          <a:lstStyle/>
          <a:p>
            <a:pPr algn="ctr">
              <a:lnSpc>
                <a:spcPct val="130000"/>
              </a:lnSpc>
            </a:pPr>
            <a:r>
              <a:rPr lang="zh-CN" altLang="da-DK" b="1" dirty="0">
                <a:solidFill>
                  <a:schemeClr val="bg1"/>
                </a:solidFill>
              </a:rPr>
              <a:t>心得六：不要在一棵树上吊死</a:t>
            </a:r>
            <a:endParaRPr lang="zh-CN" altLang="da-DK" b="1" dirty="0">
              <a:solidFill>
                <a:schemeClr val="bg1"/>
              </a:solidFill>
            </a:endParaRPr>
          </a:p>
        </p:txBody>
      </p:sp>
      <p:sp>
        <p:nvSpPr>
          <p:cNvPr id="15" name="MH_Other_6"/>
          <p:cNvSpPr/>
          <p:nvPr>
            <p:custDataLst>
              <p:tags r:id="rId12"/>
            </p:custDataLst>
          </p:nvPr>
        </p:nvSpPr>
        <p:spPr>
          <a:xfrm>
            <a:off x="6179072" y="4676113"/>
            <a:ext cx="725876" cy="1248014"/>
          </a:xfrm>
          <a:custGeom>
            <a:avLst/>
            <a:gdLst>
              <a:gd name="connsiteX0" fmla="*/ 0 w 826516"/>
              <a:gd name="connsiteY0" fmla="*/ 0 h 1397000"/>
              <a:gd name="connsiteX1" fmla="*/ 826516 w 826516"/>
              <a:gd name="connsiteY1" fmla="*/ 698500 h 1397000"/>
              <a:gd name="connsiteX2" fmla="*/ 0 w 826516"/>
              <a:gd name="connsiteY2" fmla="*/ 1397000 h 1397000"/>
            </a:gdLst>
            <a:ahLst/>
            <a:cxnLst>
              <a:cxn ang="0">
                <a:pos x="connsiteX0" y="connsiteY0"/>
              </a:cxn>
              <a:cxn ang="0">
                <a:pos x="connsiteX1" y="connsiteY1"/>
              </a:cxn>
              <a:cxn ang="0">
                <a:pos x="connsiteX2" y="connsiteY2"/>
              </a:cxn>
            </a:cxnLst>
            <a:rect l="l" t="t" r="r" b="b"/>
            <a:pathLst>
              <a:path w="826516" h="1397000">
                <a:moveTo>
                  <a:pt x="0" y="0"/>
                </a:moveTo>
                <a:lnTo>
                  <a:pt x="826516" y="698500"/>
                </a:lnTo>
                <a:lnTo>
                  <a:pt x="0" y="1397000"/>
                </a:lnTo>
                <a:close/>
              </a:path>
            </a:pathLst>
          </a:custGeom>
          <a:solidFill>
            <a:srgbClr val="F3EFEF"/>
          </a:solidFill>
          <a:effectLst>
            <a:outerShdw blurRad="50800" dist="38100" algn="l" rotWithShape="0">
              <a:prstClr val="black">
                <a:alpha val="40000"/>
              </a:prstClr>
            </a:outerShdw>
          </a:effectLst>
        </p:spPr>
        <p:txBody>
          <a:bodyPr rIns="288000" anchor="ctr">
            <a:normAutofit/>
          </a:bodyPr>
          <a:lstStyle/>
          <a:p>
            <a:pPr algn="ctr">
              <a:defRPr/>
            </a:pPr>
            <a:r>
              <a:rPr lang="en-US" altLang="zh-CN" sz="3600" b="1" dirty="0" err="1">
                <a:solidFill>
                  <a:schemeClr val="accent3">
                    <a:lumMod val="75000"/>
                  </a:schemeClr>
                </a:solidFill>
              </a:rPr>
              <a:t>6</a:t>
            </a:r>
            <a:endParaRPr lang="en-US" altLang="zh-CN" sz="3600" b="1" dirty="0" err="1">
              <a:solidFill>
                <a:schemeClr val="accent3">
                  <a:lumMod val="75000"/>
                </a:schemeClr>
              </a:solidFill>
            </a:endParaRPr>
          </a:p>
        </p:txBody>
      </p:sp>
      <p:sp>
        <p:nvSpPr>
          <p:cNvPr id="4" name="文本框 3"/>
          <p:cNvSpPr txBox="1"/>
          <p:nvPr>
            <p:custDataLst>
              <p:tags r:id="rId13"/>
            </p:custDataLst>
          </p:nvPr>
        </p:nvSpPr>
        <p:spPr>
          <a:xfrm>
            <a:off x="825465" y="162000"/>
            <a:ext cx="8344800" cy="1080000"/>
          </a:xfrm>
          <a:prstGeom prst="rect">
            <a:avLst/>
          </a:prstGeom>
        </p:spPr>
        <p:txBody>
          <a:bodyPr vert="horz" lIns="91440" tIns="45720" rIns="91440" bIns="45720" rtlCol="0" anchor="ctr">
            <a:normAutofit/>
          </a:bodyPr>
          <a:lstStyle>
            <a:lvl1pPr defTabSz="914400">
              <a:lnSpc>
                <a:spcPct val="90000"/>
              </a:lnSpc>
              <a:spcBef>
                <a:spcPct val="0"/>
              </a:spcBef>
              <a:buNone/>
              <a:defRPr sz="4000">
                <a:solidFill>
                  <a:schemeClr val="accent1"/>
                </a:solidFill>
                <a:latin typeface="+mj-lt"/>
                <a:ea typeface="+mj-ea"/>
                <a:cs typeface="+mj-cs"/>
              </a:defRPr>
            </a:lvl1pPr>
          </a:lstStyle>
          <a:p>
            <a:r>
              <a:rPr lang="en-US" altLang="zh-CN" dirty="0"/>
              <a:t>4.THE LAST</a:t>
            </a:r>
            <a:endParaRPr lang="en-US" altLang="zh-CN" dirty="0"/>
          </a:p>
        </p:txBody>
      </p:sp>
    </p:spTree>
    <p:custDataLst>
      <p:tags r:id="rId14"/>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346960" y="2834640"/>
            <a:ext cx="7498080" cy="1188720"/>
          </a:xfrm>
          <a:prstGeom prst="rect">
            <a:avLst/>
          </a:prstGeom>
          <a:noFill/>
          <a:ln>
            <a:noFill/>
          </a:ln>
        </p:spPr>
        <p:txBody>
          <a:bodyPr wrap="none" rtlCol="0" anchor="t">
            <a:prstTxWarp prst="textPlain">
              <a:avLst/>
            </a:prstTxWarp>
            <a:spAutoFit/>
          </a:bodyPr>
          <a:p>
            <a:pPr algn="ctr"/>
            <a:r>
              <a:rPr lang="en-US" altLang="zh-CN" sz="7200" b="1">
                <a:blipFill>
                  <a:blip r:embed="rId1"/>
                  <a:stretch>
                    <a:fillRect/>
                  </a:stretch>
                </a:blipFill>
                <a:effectLst>
                  <a:outerShdw blurRad="38100" dist="19050" dir="2700000" algn="tl" rotWithShape="0">
                    <a:schemeClr val="dk1">
                      <a:alpha val="40000"/>
                    </a:schemeClr>
                  </a:outerShdw>
                </a:effectLst>
              </a:rPr>
              <a:t>THANK  YOU  !</a:t>
            </a:r>
            <a:endParaRPr lang="en-US" altLang="zh-CN" sz="7200" b="1">
              <a:blipFill>
                <a:blip r:embed="rId1"/>
                <a:stretch>
                  <a:fillRect/>
                </a:stretch>
              </a:blipFill>
              <a:effectLst>
                <a:outerShdw blurRad="38100" dist="19050" dir="2700000" algn="tl" rotWithShape="0">
                  <a:schemeClr val="dk1">
                    <a:alpha val="40000"/>
                  </a:schemeClr>
                </a:outerShdw>
              </a:effectLst>
            </a:endParaRPr>
          </a:p>
        </p:txBody>
      </p:sp>
    </p:spTree>
    <p:custDataLst>
      <p:tags r:id="rId2"/>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9" name="MH_SubTitle_1"/>
          <p:cNvSpPr/>
          <p:nvPr>
            <p:custDataLst>
              <p:tags r:id="rId1"/>
            </p:custDataLst>
          </p:nvPr>
        </p:nvSpPr>
        <p:spPr bwMode="auto">
          <a:xfrm flipH="1">
            <a:off x="2663031" y="2661492"/>
            <a:ext cx="3203575" cy="963612"/>
          </a:xfrm>
          <a:custGeom>
            <a:avLst/>
            <a:gdLst>
              <a:gd name="T0" fmla="*/ 0 w 3883669"/>
              <a:gd name="T1" fmla="*/ 0 h 1092200"/>
              <a:gd name="T2" fmla="*/ 2642588 w 3883669"/>
              <a:gd name="T3" fmla="*/ 0 h 1092200"/>
              <a:gd name="T4" fmla="*/ 2642588 w 3883669"/>
              <a:gd name="T5" fmla="*/ 850333 h 1092200"/>
              <a:gd name="T6" fmla="*/ 0 w 3883669"/>
              <a:gd name="T7" fmla="*/ 850333 h 1092200"/>
              <a:gd name="T8" fmla="*/ 439688 w 3883669"/>
              <a:gd name="T9" fmla="*/ 425167 h 1092200"/>
              <a:gd name="T10" fmla="*/ 0 60000 65536"/>
              <a:gd name="T11" fmla="*/ 0 60000 65536"/>
              <a:gd name="T12" fmla="*/ 0 60000 65536"/>
              <a:gd name="T13" fmla="*/ 0 60000 65536"/>
              <a:gd name="T14" fmla="*/ 0 60000 65536"/>
              <a:gd name="T15" fmla="*/ 0 w 3883669"/>
              <a:gd name="T16" fmla="*/ 0 h 1092200"/>
              <a:gd name="T17" fmla="*/ 3883669 w 3883669"/>
              <a:gd name="T18" fmla="*/ 1092200 h 1092200"/>
            </a:gdLst>
            <a:ahLst/>
            <a:cxnLst>
              <a:cxn ang="T10">
                <a:pos x="T0" y="T1"/>
              </a:cxn>
              <a:cxn ang="T11">
                <a:pos x="T2" y="T3"/>
              </a:cxn>
              <a:cxn ang="T12">
                <a:pos x="T4" y="T5"/>
              </a:cxn>
              <a:cxn ang="T13">
                <a:pos x="T6" y="T7"/>
              </a:cxn>
              <a:cxn ang="T14">
                <a:pos x="T8" y="T9"/>
              </a:cxn>
            </a:cxnLst>
            <a:rect l="T15" t="T16" r="T17" b="T18"/>
            <a:pathLst>
              <a:path w="3883669" h="1092200">
                <a:moveTo>
                  <a:pt x="0" y="0"/>
                </a:moveTo>
                <a:lnTo>
                  <a:pt x="3883669" y="0"/>
                </a:lnTo>
                <a:lnTo>
                  <a:pt x="3883669" y="1092200"/>
                </a:lnTo>
                <a:lnTo>
                  <a:pt x="0" y="1092200"/>
                </a:lnTo>
                <a:lnTo>
                  <a:pt x="646185" y="54610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720000" bIns="0" anchor="ctr">
            <a:no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altLang="da-DK" dirty="0">
                <a:solidFill>
                  <a:srgbClr val="FFFFFF"/>
                </a:solidFill>
                <a:latin typeface="+mn-lt"/>
                <a:ea typeface="+mn-ea"/>
              </a:rPr>
              <a:t>什么是夏令营？</a:t>
            </a:r>
            <a:endParaRPr lang="zh-CN" altLang="da-DK" dirty="0">
              <a:solidFill>
                <a:srgbClr val="FFFFFF"/>
              </a:solidFill>
              <a:latin typeface="+mn-lt"/>
              <a:ea typeface="+mn-ea"/>
            </a:endParaRPr>
          </a:p>
        </p:txBody>
      </p:sp>
      <p:sp>
        <p:nvSpPr>
          <p:cNvPr id="5" name="MH_Other_1"/>
          <p:cNvSpPr/>
          <p:nvPr>
            <p:custDataLst>
              <p:tags r:id="rId2"/>
            </p:custDataLst>
          </p:nvPr>
        </p:nvSpPr>
        <p:spPr>
          <a:xfrm flipH="1">
            <a:off x="5296693" y="2526554"/>
            <a:ext cx="730250" cy="1233488"/>
          </a:xfrm>
          <a:custGeom>
            <a:avLst/>
            <a:gdLst>
              <a:gd name="connsiteX0" fmla="*/ 0 w 826516"/>
              <a:gd name="connsiteY0" fmla="*/ 0 h 1397000"/>
              <a:gd name="connsiteX1" fmla="*/ 826516 w 826516"/>
              <a:gd name="connsiteY1" fmla="*/ 698500 h 1397000"/>
              <a:gd name="connsiteX2" fmla="*/ 0 w 826516"/>
              <a:gd name="connsiteY2" fmla="*/ 1397000 h 1397000"/>
            </a:gdLst>
            <a:ahLst/>
            <a:cxnLst>
              <a:cxn ang="0">
                <a:pos x="connsiteX0" y="connsiteY0"/>
              </a:cxn>
              <a:cxn ang="0">
                <a:pos x="connsiteX1" y="connsiteY1"/>
              </a:cxn>
              <a:cxn ang="0">
                <a:pos x="connsiteX2" y="connsiteY2"/>
              </a:cxn>
            </a:cxnLst>
            <a:rect l="l" t="t" r="r" b="b"/>
            <a:pathLst>
              <a:path w="826516" h="1397000">
                <a:moveTo>
                  <a:pt x="0" y="0"/>
                </a:moveTo>
                <a:lnTo>
                  <a:pt x="826516" y="698500"/>
                </a:lnTo>
                <a:lnTo>
                  <a:pt x="0" y="1397000"/>
                </a:lnTo>
                <a:close/>
              </a:path>
            </a:pathLst>
          </a:custGeom>
          <a:solidFill>
            <a:srgbClr val="F3EFEF"/>
          </a:solidFill>
          <a:effectLst>
            <a:outerShdw blurRad="50800" dist="38100" dir="10800000" algn="r" rotWithShape="0">
              <a:prstClr val="black">
                <a:alpha val="40000"/>
              </a:prstClr>
            </a:outerShdw>
          </a:effectLst>
        </p:spPr>
        <p:txBody>
          <a:bodyPr lIns="288000" rIns="90000" anchor="ctr">
            <a:normAutofit/>
          </a:bodyPr>
          <a:lstStyle/>
          <a:p>
            <a:pPr algn="ctr">
              <a:defRPr/>
            </a:pPr>
            <a:r>
              <a:rPr lang="en-US" altLang="zh-CN" sz="3600" b="1" dirty="0" err="1">
                <a:solidFill>
                  <a:schemeClr val="accent1">
                    <a:lumMod val="75000"/>
                  </a:schemeClr>
                </a:solidFill>
              </a:rPr>
              <a:t>A</a:t>
            </a:r>
            <a:endParaRPr lang="en-US" altLang="zh-CN" sz="3600" b="1" dirty="0" err="1">
              <a:solidFill>
                <a:schemeClr val="accent1">
                  <a:lumMod val="75000"/>
                </a:schemeClr>
              </a:solidFill>
            </a:endParaRPr>
          </a:p>
        </p:txBody>
      </p:sp>
      <p:sp>
        <p:nvSpPr>
          <p:cNvPr id="6" name="MH_SubTitle_2"/>
          <p:cNvSpPr/>
          <p:nvPr>
            <p:custDataLst>
              <p:tags r:id="rId3"/>
            </p:custDataLst>
          </p:nvPr>
        </p:nvSpPr>
        <p:spPr>
          <a:xfrm>
            <a:off x="6325394" y="2661492"/>
            <a:ext cx="3203575" cy="963612"/>
          </a:xfrm>
          <a:custGeom>
            <a:avLst/>
            <a:gdLst>
              <a:gd name="connsiteX0" fmla="*/ 0 w 3883669"/>
              <a:gd name="connsiteY0" fmla="*/ 0 h 1092200"/>
              <a:gd name="connsiteX1" fmla="*/ 3883669 w 3883669"/>
              <a:gd name="connsiteY1" fmla="*/ 0 h 1092200"/>
              <a:gd name="connsiteX2" fmla="*/ 3883669 w 3883669"/>
              <a:gd name="connsiteY2" fmla="*/ 1092200 h 1092200"/>
              <a:gd name="connsiteX3" fmla="*/ 0 w 3883669"/>
              <a:gd name="connsiteY3" fmla="*/ 1092200 h 1092200"/>
              <a:gd name="connsiteX4" fmla="*/ 646185 w 3883669"/>
              <a:gd name="connsiteY4" fmla="*/ 546100 h 109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669" h="1092200">
                <a:moveTo>
                  <a:pt x="0" y="0"/>
                </a:moveTo>
                <a:lnTo>
                  <a:pt x="3883669" y="0"/>
                </a:lnTo>
                <a:lnTo>
                  <a:pt x="3883669" y="1092200"/>
                </a:lnTo>
                <a:lnTo>
                  <a:pt x="0" y="1092200"/>
                </a:lnTo>
                <a:lnTo>
                  <a:pt x="646185" y="546100"/>
                </a:lnTo>
                <a:close/>
              </a:path>
            </a:pathLst>
          </a:custGeom>
          <a:solidFill>
            <a:schemeClr val="accent1"/>
          </a:solidFill>
          <a:ln>
            <a:noFill/>
          </a:ln>
        </p:spPr>
        <p:txBody>
          <a:bodyPr lIns="720000" tIns="0" rIns="0" bIns="0" anchor="ctr">
            <a:normAutofit/>
          </a:bodyPr>
          <a:lstStyle/>
          <a:p>
            <a:pPr algn="ctr">
              <a:lnSpc>
                <a:spcPct val="130000"/>
              </a:lnSpc>
              <a:defRPr/>
            </a:pPr>
            <a:r>
              <a:rPr lang="zh-CN" altLang="da-DK" dirty="0">
                <a:solidFill>
                  <a:srgbClr val="FFFFFF"/>
                </a:solidFill>
              </a:rPr>
              <a:t>为什么参加夏令营？</a:t>
            </a:r>
            <a:endParaRPr lang="zh-CN" altLang="da-DK" dirty="0">
              <a:solidFill>
                <a:srgbClr val="FFFFFF"/>
              </a:solidFill>
            </a:endParaRPr>
          </a:p>
        </p:txBody>
      </p:sp>
      <p:sp>
        <p:nvSpPr>
          <p:cNvPr id="7" name="MH_Other_2"/>
          <p:cNvSpPr/>
          <p:nvPr>
            <p:custDataLst>
              <p:tags r:id="rId4"/>
            </p:custDataLst>
          </p:nvPr>
        </p:nvSpPr>
        <p:spPr>
          <a:xfrm>
            <a:off x="6166643" y="2526554"/>
            <a:ext cx="728662" cy="1233488"/>
          </a:xfrm>
          <a:custGeom>
            <a:avLst/>
            <a:gdLst>
              <a:gd name="connsiteX0" fmla="*/ 0 w 826516"/>
              <a:gd name="connsiteY0" fmla="*/ 0 h 1397000"/>
              <a:gd name="connsiteX1" fmla="*/ 826516 w 826516"/>
              <a:gd name="connsiteY1" fmla="*/ 698500 h 1397000"/>
              <a:gd name="connsiteX2" fmla="*/ 0 w 826516"/>
              <a:gd name="connsiteY2" fmla="*/ 1397000 h 1397000"/>
            </a:gdLst>
            <a:ahLst/>
            <a:cxnLst>
              <a:cxn ang="0">
                <a:pos x="connsiteX0" y="connsiteY0"/>
              </a:cxn>
              <a:cxn ang="0">
                <a:pos x="connsiteX1" y="connsiteY1"/>
              </a:cxn>
              <a:cxn ang="0">
                <a:pos x="connsiteX2" y="connsiteY2"/>
              </a:cxn>
            </a:cxnLst>
            <a:rect l="l" t="t" r="r" b="b"/>
            <a:pathLst>
              <a:path w="826516" h="1397000">
                <a:moveTo>
                  <a:pt x="0" y="0"/>
                </a:moveTo>
                <a:lnTo>
                  <a:pt x="826516" y="698500"/>
                </a:lnTo>
                <a:lnTo>
                  <a:pt x="0" y="1397000"/>
                </a:lnTo>
                <a:close/>
              </a:path>
            </a:pathLst>
          </a:custGeom>
          <a:solidFill>
            <a:srgbClr val="F3EFEF"/>
          </a:solidFill>
          <a:effectLst>
            <a:outerShdw blurRad="50800" dist="38100" algn="l" rotWithShape="0">
              <a:prstClr val="black">
                <a:alpha val="40000"/>
              </a:prstClr>
            </a:outerShdw>
          </a:effectLst>
        </p:spPr>
        <p:txBody>
          <a:bodyPr rIns="288000" anchor="ctr">
            <a:normAutofit/>
          </a:bodyPr>
          <a:lstStyle/>
          <a:p>
            <a:pPr algn="ctr">
              <a:defRPr/>
            </a:pPr>
            <a:r>
              <a:rPr lang="en-US" altLang="zh-CN" sz="3600" b="1" dirty="0" err="1">
                <a:solidFill>
                  <a:schemeClr val="accent1">
                    <a:lumMod val="75000"/>
                  </a:schemeClr>
                </a:solidFill>
              </a:rPr>
              <a:t>B</a:t>
            </a:r>
            <a:endParaRPr lang="en-US" altLang="zh-CN" sz="3600" b="1" dirty="0" err="1">
              <a:solidFill>
                <a:schemeClr val="accent1">
                  <a:lumMod val="75000"/>
                </a:schemeClr>
              </a:solidFill>
            </a:endParaRPr>
          </a:p>
        </p:txBody>
      </p:sp>
      <p:sp>
        <p:nvSpPr>
          <p:cNvPr id="290823" name="MH_SubTitle_3"/>
          <p:cNvSpPr/>
          <p:nvPr>
            <p:custDataLst>
              <p:tags r:id="rId5"/>
            </p:custDataLst>
          </p:nvPr>
        </p:nvSpPr>
        <p:spPr bwMode="auto">
          <a:xfrm flipH="1">
            <a:off x="2663031" y="4004517"/>
            <a:ext cx="3203575" cy="963612"/>
          </a:xfrm>
          <a:custGeom>
            <a:avLst/>
            <a:gdLst>
              <a:gd name="T0" fmla="*/ 0 w 3883669"/>
              <a:gd name="T1" fmla="*/ 0 h 1092200"/>
              <a:gd name="T2" fmla="*/ 2642588 w 3883669"/>
              <a:gd name="T3" fmla="*/ 0 h 1092200"/>
              <a:gd name="T4" fmla="*/ 2642588 w 3883669"/>
              <a:gd name="T5" fmla="*/ 850333 h 1092200"/>
              <a:gd name="T6" fmla="*/ 0 w 3883669"/>
              <a:gd name="T7" fmla="*/ 850333 h 1092200"/>
              <a:gd name="T8" fmla="*/ 439688 w 3883669"/>
              <a:gd name="T9" fmla="*/ 425167 h 1092200"/>
              <a:gd name="T10" fmla="*/ 0 60000 65536"/>
              <a:gd name="T11" fmla="*/ 0 60000 65536"/>
              <a:gd name="T12" fmla="*/ 0 60000 65536"/>
              <a:gd name="T13" fmla="*/ 0 60000 65536"/>
              <a:gd name="T14" fmla="*/ 0 60000 65536"/>
              <a:gd name="T15" fmla="*/ 0 w 3883669"/>
              <a:gd name="T16" fmla="*/ 0 h 1092200"/>
              <a:gd name="T17" fmla="*/ 3883669 w 3883669"/>
              <a:gd name="T18" fmla="*/ 1092200 h 1092200"/>
            </a:gdLst>
            <a:ahLst/>
            <a:cxnLst>
              <a:cxn ang="T10">
                <a:pos x="T0" y="T1"/>
              </a:cxn>
              <a:cxn ang="T11">
                <a:pos x="T2" y="T3"/>
              </a:cxn>
              <a:cxn ang="T12">
                <a:pos x="T4" y="T5"/>
              </a:cxn>
              <a:cxn ang="T13">
                <a:pos x="T6" y="T7"/>
              </a:cxn>
              <a:cxn ang="T14">
                <a:pos x="T8" y="T9"/>
              </a:cxn>
            </a:cxnLst>
            <a:rect l="T15" t="T16" r="T17" b="T18"/>
            <a:pathLst>
              <a:path w="3883669" h="1092200">
                <a:moveTo>
                  <a:pt x="0" y="0"/>
                </a:moveTo>
                <a:lnTo>
                  <a:pt x="3883669" y="0"/>
                </a:lnTo>
                <a:lnTo>
                  <a:pt x="3883669" y="1092200"/>
                </a:lnTo>
                <a:lnTo>
                  <a:pt x="0" y="1092200"/>
                </a:lnTo>
                <a:lnTo>
                  <a:pt x="646185" y="546100"/>
                </a:lnTo>
                <a:lnTo>
                  <a:pt x="0" y="0"/>
                </a:lnTo>
                <a:close/>
              </a:path>
            </a:pathLst>
          </a:custGeom>
          <a:solidFill>
            <a:schemeClr val="accent2"/>
          </a:solidFill>
          <a:ln>
            <a:noFill/>
          </a:ln>
        </p:spPr>
        <p:txBody>
          <a:bodyPr lIns="0" tIns="0" rIns="720000" bIns="0" anchor="ctr">
            <a:noAutofit/>
          </a:bodyPr>
          <a:lstStyle/>
          <a:p>
            <a:pPr algn="ctr">
              <a:lnSpc>
                <a:spcPct val="130000"/>
              </a:lnSpc>
            </a:pPr>
            <a:r>
              <a:rPr lang="zh-CN" altLang="da-DK" dirty="0">
                <a:solidFill>
                  <a:srgbClr val="FFFFFF"/>
                </a:solidFill>
              </a:rPr>
              <a:t>参加夏令营需满足什么条件？</a:t>
            </a:r>
            <a:endParaRPr lang="zh-CN" altLang="da-DK" dirty="0">
              <a:solidFill>
                <a:srgbClr val="FFFFFF"/>
              </a:solidFill>
            </a:endParaRPr>
          </a:p>
        </p:txBody>
      </p:sp>
      <p:sp>
        <p:nvSpPr>
          <p:cNvPr id="9" name="MH_Other_3"/>
          <p:cNvSpPr/>
          <p:nvPr>
            <p:custDataLst>
              <p:tags r:id="rId6"/>
            </p:custDataLst>
          </p:nvPr>
        </p:nvSpPr>
        <p:spPr>
          <a:xfrm flipH="1">
            <a:off x="5296693" y="3870214"/>
            <a:ext cx="730250" cy="1231900"/>
          </a:xfrm>
          <a:custGeom>
            <a:avLst/>
            <a:gdLst>
              <a:gd name="connsiteX0" fmla="*/ 0 w 826516"/>
              <a:gd name="connsiteY0" fmla="*/ 0 h 1397000"/>
              <a:gd name="connsiteX1" fmla="*/ 826516 w 826516"/>
              <a:gd name="connsiteY1" fmla="*/ 698500 h 1397000"/>
              <a:gd name="connsiteX2" fmla="*/ 0 w 826516"/>
              <a:gd name="connsiteY2" fmla="*/ 1397000 h 1397000"/>
            </a:gdLst>
            <a:ahLst/>
            <a:cxnLst>
              <a:cxn ang="0">
                <a:pos x="connsiteX0" y="connsiteY0"/>
              </a:cxn>
              <a:cxn ang="0">
                <a:pos x="connsiteX1" y="connsiteY1"/>
              </a:cxn>
              <a:cxn ang="0">
                <a:pos x="connsiteX2" y="connsiteY2"/>
              </a:cxn>
            </a:cxnLst>
            <a:rect l="l" t="t" r="r" b="b"/>
            <a:pathLst>
              <a:path w="826516" h="1397000">
                <a:moveTo>
                  <a:pt x="0" y="0"/>
                </a:moveTo>
                <a:lnTo>
                  <a:pt x="826516" y="698500"/>
                </a:lnTo>
                <a:lnTo>
                  <a:pt x="0" y="1397000"/>
                </a:lnTo>
                <a:close/>
              </a:path>
            </a:pathLst>
          </a:custGeom>
          <a:solidFill>
            <a:srgbClr val="F3EFEF"/>
          </a:solidFill>
          <a:effectLst>
            <a:outerShdw blurRad="50800" dist="38100" dir="10800000" algn="r" rotWithShape="0">
              <a:prstClr val="black">
                <a:alpha val="40000"/>
              </a:prstClr>
            </a:outerShdw>
          </a:effectLst>
        </p:spPr>
        <p:txBody>
          <a:bodyPr lIns="288000" rIns="90000" anchor="ctr">
            <a:normAutofit/>
          </a:bodyPr>
          <a:lstStyle/>
          <a:p>
            <a:pPr algn="ctr">
              <a:defRPr/>
            </a:pPr>
            <a:r>
              <a:rPr lang="en-US" altLang="zh-CN" sz="3600" b="1" dirty="0" err="1">
                <a:solidFill>
                  <a:schemeClr val="accent2">
                    <a:lumMod val="75000"/>
                  </a:schemeClr>
                </a:solidFill>
              </a:rPr>
              <a:t>C</a:t>
            </a:r>
            <a:endParaRPr lang="en-US" altLang="zh-CN" sz="3600" b="1" dirty="0" err="1">
              <a:solidFill>
                <a:schemeClr val="accent2">
                  <a:lumMod val="75000"/>
                </a:schemeClr>
              </a:solidFill>
            </a:endParaRPr>
          </a:p>
        </p:txBody>
      </p:sp>
      <p:sp>
        <p:nvSpPr>
          <p:cNvPr id="10" name="MH_SubTitle_4"/>
          <p:cNvSpPr/>
          <p:nvPr>
            <p:custDataLst>
              <p:tags r:id="rId7"/>
            </p:custDataLst>
          </p:nvPr>
        </p:nvSpPr>
        <p:spPr>
          <a:xfrm>
            <a:off x="6325394" y="4004517"/>
            <a:ext cx="3203575" cy="963612"/>
          </a:xfrm>
          <a:custGeom>
            <a:avLst/>
            <a:gdLst>
              <a:gd name="connsiteX0" fmla="*/ 0 w 3883669"/>
              <a:gd name="connsiteY0" fmla="*/ 0 h 1092200"/>
              <a:gd name="connsiteX1" fmla="*/ 3883669 w 3883669"/>
              <a:gd name="connsiteY1" fmla="*/ 0 h 1092200"/>
              <a:gd name="connsiteX2" fmla="*/ 3883669 w 3883669"/>
              <a:gd name="connsiteY2" fmla="*/ 1092200 h 1092200"/>
              <a:gd name="connsiteX3" fmla="*/ 0 w 3883669"/>
              <a:gd name="connsiteY3" fmla="*/ 1092200 h 1092200"/>
              <a:gd name="connsiteX4" fmla="*/ 646185 w 3883669"/>
              <a:gd name="connsiteY4" fmla="*/ 546100 h 109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669" h="1092200">
                <a:moveTo>
                  <a:pt x="0" y="0"/>
                </a:moveTo>
                <a:lnTo>
                  <a:pt x="3883669" y="0"/>
                </a:lnTo>
                <a:lnTo>
                  <a:pt x="3883669" y="1092200"/>
                </a:lnTo>
                <a:lnTo>
                  <a:pt x="0" y="1092200"/>
                </a:lnTo>
                <a:lnTo>
                  <a:pt x="646185" y="546100"/>
                </a:lnTo>
                <a:close/>
              </a:path>
            </a:pathLst>
          </a:custGeom>
          <a:solidFill>
            <a:schemeClr val="accent2"/>
          </a:solidFill>
          <a:ln>
            <a:noFill/>
          </a:ln>
        </p:spPr>
        <p:txBody>
          <a:bodyPr lIns="720000" tIns="0" rIns="0" bIns="0" anchor="ctr">
            <a:normAutofit/>
          </a:bodyPr>
          <a:lstStyle/>
          <a:p>
            <a:pPr algn="ctr">
              <a:lnSpc>
                <a:spcPct val="130000"/>
              </a:lnSpc>
            </a:pPr>
            <a:r>
              <a:rPr lang="zh-CN" altLang="da-DK" dirty="0">
                <a:solidFill>
                  <a:srgbClr val="FFFFFF"/>
                </a:solidFill>
              </a:rPr>
              <a:t>参加夏令营有什么作用？</a:t>
            </a:r>
            <a:endParaRPr lang="zh-CN" altLang="da-DK" dirty="0">
              <a:solidFill>
                <a:srgbClr val="FFFFFF"/>
              </a:solidFill>
            </a:endParaRPr>
          </a:p>
        </p:txBody>
      </p:sp>
      <p:sp>
        <p:nvSpPr>
          <p:cNvPr id="11" name="MH_Other_4"/>
          <p:cNvSpPr/>
          <p:nvPr>
            <p:custDataLst>
              <p:tags r:id="rId8"/>
            </p:custDataLst>
          </p:nvPr>
        </p:nvSpPr>
        <p:spPr>
          <a:xfrm>
            <a:off x="6166643" y="3869579"/>
            <a:ext cx="728662" cy="1231900"/>
          </a:xfrm>
          <a:custGeom>
            <a:avLst/>
            <a:gdLst>
              <a:gd name="connsiteX0" fmla="*/ 0 w 826516"/>
              <a:gd name="connsiteY0" fmla="*/ 0 h 1397000"/>
              <a:gd name="connsiteX1" fmla="*/ 826516 w 826516"/>
              <a:gd name="connsiteY1" fmla="*/ 698500 h 1397000"/>
              <a:gd name="connsiteX2" fmla="*/ 0 w 826516"/>
              <a:gd name="connsiteY2" fmla="*/ 1397000 h 1397000"/>
            </a:gdLst>
            <a:ahLst/>
            <a:cxnLst>
              <a:cxn ang="0">
                <a:pos x="connsiteX0" y="connsiteY0"/>
              </a:cxn>
              <a:cxn ang="0">
                <a:pos x="connsiteX1" y="connsiteY1"/>
              </a:cxn>
              <a:cxn ang="0">
                <a:pos x="connsiteX2" y="connsiteY2"/>
              </a:cxn>
            </a:cxnLst>
            <a:rect l="l" t="t" r="r" b="b"/>
            <a:pathLst>
              <a:path w="826516" h="1397000">
                <a:moveTo>
                  <a:pt x="0" y="0"/>
                </a:moveTo>
                <a:lnTo>
                  <a:pt x="826516" y="698500"/>
                </a:lnTo>
                <a:lnTo>
                  <a:pt x="0" y="1397000"/>
                </a:lnTo>
                <a:close/>
              </a:path>
            </a:pathLst>
          </a:custGeom>
          <a:solidFill>
            <a:srgbClr val="F3EFEF"/>
          </a:solidFill>
          <a:effectLst>
            <a:outerShdw blurRad="50800" dist="38100" algn="l" rotWithShape="0">
              <a:prstClr val="black">
                <a:alpha val="40000"/>
              </a:prstClr>
            </a:outerShdw>
          </a:effectLst>
        </p:spPr>
        <p:txBody>
          <a:bodyPr rIns="288000" anchor="ctr">
            <a:normAutofit/>
          </a:bodyPr>
          <a:lstStyle/>
          <a:p>
            <a:pPr algn="ctr">
              <a:defRPr/>
            </a:pPr>
            <a:r>
              <a:rPr lang="en-US" altLang="zh-CN" sz="3600" b="1" dirty="0" err="1">
                <a:solidFill>
                  <a:schemeClr val="accent2">
                    <a:lumMod val="75000"/>
                  </a:schemeClr>
                </a:solidFill>
              </a:rPr>
              <a:t>D</a:t>
            </a:r>
            <a:endParaRPr lang="en-US" altLang="zh-CN" sz="3600" b="1" dirty="0" err="1">
              <a:solidFill>
                <a:schemeClr val="accent2">
                  <a:lumMod val="75000"/>
                </a:schemeClr>
              </a:solidFill>
            </a:endParaRPr>
          </a:p>
        </p:txBody>
      </p:sp>
      <p:sp>
        <p:nvSpPr>
          <p:cNvPr id="4" name="文本框 3"/>
          <p:cNvSpPr txBox="1"/>
          <p:nvPr>
            <p:custDataLst>
              <p:tags r:id="rId9"/>
            </p:custDataLst>
          </p:nvPr>
        </p:nvSpPr>
        <p:spPr>
          <a:xfrm>
            <a:off x="442560" y="519505"/>
            <a:ext cx="8344800" cy="1080000"/>
          </a:xfrm>
          <a:prstGeom prst="rect">
            <a:avLst/>
          </a:prstGeom>
        </p:spPr>
        <p:txBody>
          <a:bodyPr vert="horz" lIns="91440" tIns="45720" rIns="91440" bIns="45720" rtlCol="0" anchor="ctr">
            <a:normAutofit/>
          </a:bodyPr>
          <a:lstStyle>
            <a:lvl1pPr defTabSz="914400">
              <a:lnSpc>
                <a:spcPct val="90000"/>
              </a:lnSpc>
              <a:spcBef>
                <a:spcPct val="0"/>
              </a:spcBef>
              <a:buNone/>
              <a:defRPr sz="4000">
                <a:solidFill>
                  <a:schemeClr val="accent1"/>
                </a:solidFill>
                <a:latin typeface="+mj-lt"/>
                <a:ea typeface="+mj-ea"/>
                <a:cs typeface="+mj-cs"/>
              </a:defRPr>
            </a:lvl1pPr>
          </a:lstStyle>
          <a:p>
            <a:r>
              <a:rPr lang="en-US" altLang="zh-CN" dirty="0"/>
              <a:t>1.WHAT IS SUMMER CAMP?</a:t>
            </a:r>
            <a:endParaRPr lang="en-US" altLang="zh-CN" dirty="0"/>
          </a:p>
        </p:txBody>
      </p:sp>
    </p:spTree>
    <p:custDataLst>
      <p:tags r:id="rId10"/>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flipH="1">
            <a:off x="1320656" y="1721552"/>
            <a:ext cx="3434715" cy="1605424"/>
            <a:chOff x="1441966" y="3309893"/>
            <a:chExt cx="4527965" cy="1881280"/>
          </a:xfrm>
          <a:solidFill>
            <a:schemeClr val="accent1">
              <a:lumMod val="50000"/>
            </a:schemeClr>
          </a:solidFill>
        </p:grpSpPr>
        <p:sp>
          <p:nvSpPr>
            <p:cNvPr id="22" name="任意多边形 21"/>
            <p:cNvSpPr/>
            <p:nvPr>
              <p:custDataLst>
                <p:tags r:id="rId2"/>
              </p:custDataLst>
            </p:nvPr>
          </p:nvSpPr>
          <p:spPr>
            <a:xfrm>
              <a:off x="1441966" y="3310230"/>
              <a:ext cx="4527407" cy="1880943"/>
            </a:xfrm>
            <a:custGeom>
              <a:avLst/>
              <a:gdLst>
                <a:gd name="connsiteX0" fmla="*/ 306311 w 1003621"/>
                <a:gd name="connsiteY0" fmla="*/ 0 h 416961"/>
                <a:gd name="connsiteX1" fmla="*/ 1003621 w 1003621"/>
                <a:gd name="connsiteY1" fmla="*/ 416961 h 416961"/>
                <a:gd name="connsiteX2" fmla="*/ 178937 w 1003621"/>
                <a:gd name="connsiteY2" fmla="*/ 416961 h 416961"/>
                <a:gd name="connsiteX3" fmla="*/ 0 w 1003621"/>
                <a:gd name="connsiteY3" fmla="*/ 304072 h 416961"/>
                <a:gd name="connsiteX4" fmla="*/ 306311 w 1003621"/>
                <a:gd name="connsiteY4" fmla="*/ 0 h 41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621" h="416961">
                  <a:moveTo>
                    <a:pt x="306311" y="0"/>
                  </a:moveTo>
                  <a:lnTo>
                    <a:pt x="1003621" y="416961"/>
                  </a:lnTo>
                  <a:lnTo>
                    <a:pt x="178937" y="416961"/>
                  </a:lnTo>
                  <a:lnTo>
                    <a:pt x="0" y="304072"/>
                  </a:lnTo>
                  <a:cubicBezTo>
                    <a:pt x="91333" y="202714"/>
                    <a:pt x="214978" y="101358"/>
                    <a:pt x="30631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7200"/>
            </a:p>
          </p:txBody>
        </p:sp>
        <p:sp>
          <p:nvSpPr>
            <p:cNvPr id="28" name="矩形 27"/>
            <p:cNvSpPr/>
            <p:nvPr>
              <p:custDataLst>
                <p:tags r:id="rId3"/>
              </p:custDataLst>
            </p:nvPr>
          </p:nvSpPr>
          <p:spPr>
            <a:xfrm>
              <a:off x="4738532" y="3309893"/>
              <a:ext cx="1231399" cy="1153371"/>
            </a:xfrm>
            <a:prstGeom prst="rect">
              <a:avLst/>
            </a:prstGeom>
            <a:solidFill>
              <a:srgbClr val="FFFFFF"/>
            </a:solid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200" dirty="0">
                  <a:solidFill>
                    <a:schemeClr val="accent1">
                      <a:lumMod val="50000"/>
                    </a:schemeClr>
                  </a:solidFill>
                </a:rPr>
                <a:t>A</a:t>
              </a:r>
              <a:endParaRPr lang="en-US" altLang="zh-CN" sz="7200" dirty="0">
                <a:solidFill>
                  <a:schemeClr val="accent1">
                    <a:lumMod val="50000"/>
                  </a:schemeClr>
                </a:solidFill>
              </a:endParaRPr>
            </a:p>
          </p:txBody>
        </p:sp>
      </p:grpSp>
      <p:sp>
        <p:nvSpPr>
          <p:cNvPr id="3" name="矩形 2"/>
          <p:cNvSpPr/>
          <p:nvPr>
            <p:custDataLst>
              <p:tags r:id="rId4"/>
            </p:custDataLst>
          </p:nvPr>
        </p:nvSpPr>
        <p:spPr>
          <a:xfrm>
            <a:off x="1321079" y="3326976"/>
            <a:ext cx="9549207" cy="265209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indent="457200" algn="just" fontAlgn="auto" latinLnBrk="1">
              <a:lnSpc>
                <a:spcPts val="3500"/>
              </a:lnSpc>
              <a:defRPr/>
            </a:pPr>
            <a:r>
              <a:rPr lang="zh-CN" altLang="en-US" b="1" dirty="0">
                <a:solidFill>
                  <a:schemeClr val="bg1"/>
                </a:solidFill>
              </a:rPr>
              <a:t>夏令营最早起源于美国，并且主要针对的是青少年和儿童而开展的户外实践活动。随着中国高校素质教育的不断推进与革新，各大高校为了吸引更多高素质优秀人才来校读研深造而开展的一种提前人才筛选方式，同时结合夏令营的运作模式，开展为期一个礼拜左右涵盖笔试、面试、交流、学习、参观等为一体的教学实践活动。</a:t>
            </a:r>
            <a:endParaRPr lang="zh-CN" altLang="en-US" b="1" dirty="0">
              <a:solidFill>
                <a:schemeClr val="bg1"/>
              </a:solidFill>
            </a:endParaRPr>
          </a:p>
        </p:txBody>
      </p:sp>
      <p:sp>
        <p:nvSpPr>
          <p:cNvPr id="6" name="文本框 5"/>
          <p:cNvSpPr txBox="1"/>
          <p:nvPr>
            <p:custDataLst>
              <p:tags r:id="rId5"/>
            </p:custDataLst>
          </p:nvPr>
        </p:nvSpPr>
        <p:spPr>
          <a:xfrm>
            <a:off x="838800" y="177240"/>
            <a:ext cx="8344800" cy="1080000"/>
          </a:xfrm>
          <a:prstGeom prst="rect">
            <a:avLst/>
          </a:prstGeom>
        </p:spPr>
        <p:txBody>
          <a:bodyPr vert="horz" lIns="91440" tIns="45720" rIns="91440" bIns="45720" rtlCol="0" anchor="ctr">
            <a:normAutofit/>
          </a:bodyPr>
          <a:lstStyle>
            <a:lvl1pPr defTabSz="914400">
              <a:lnSpc>
                <a:spcPct val="90000"/>
              </a:lnSpc>
              <a:spcBef>
                <a:spcPct val="0"/>
              </a:spcBef>
              <a:buNone/>
              <a:defRPr sz="4000">
                <a:solidFill>
                  <a:schemeClr val="accent1"/>
                </a:solidFill>
                <a:latin typeface="+mj-lt"/>
                <a:ea typeface="+mj-ea"/>
                <a:cs typeface="+mj-cs"/>
              </a:defRPr>
            </a:lvl1pPr>
          </a:lstStyle>
          <a:p>
            <a:r>
              <a:rPr lang="zh-CN" altLang="en-US" dirty="0"/>
              <a:t>什么是夏令营？</a:t>
            </a:r>
            <a:endParaRPr lang="zh-CN" altLang="en-US" dirty="0"/>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1473156471293"/>
          <p:cNvPicPr>
            <a:picLocks noChangeAspect="1"/>
          </p:cNvPicPr>
          <p:nvPr/>
        </p:nvPicPr>
        <p:blipFill>
          <a:blip r:embed="rId1"/>
          <a:stretch>
            <a:fillRect/>
          </a:stretch>
        </p:blipFill>
        <p:spPr>
          <a:xfrm>
            <a:off x="1080770" y="626110"/>
            <a:ext cx="8108315" cy="6081395"/>
          </a:xfrm>
          <a:prstGeom prst="rect">
            <a:avLst/>
          </a:prstGeom>
        </p:spPr>
      </p:pic>
      <p:pic>
        <p:nvPicPr>
          <p:cNvPr id="7" name="图片 6" descr="1473156475008"/>
          <p:cNvPicPr>
            <a:picLocks noChangeAspect="1"/>
          </p:cNvPicPr>
          <p:nvPr/>
        </p:nvPicPr>
        <p:blipFill>
          <a:blip r:embed="rId2"/>
          <a:stretch>
            <a:fillRect/>
          </a:stretch>
        </p:blipFill>
        <p:spPr>
          <a:xfrm>
            <a:off x="974725" y="45085"/>
            <a:ext cx="9282430" cy="69621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nodeType="clickEffect">
                                  <p:stCondLst>
                                    <p:cond delay="0"/>
                                  </p:stCondLst>
                                  <p:childTnLst>
                                    <p:animEffect transition="out" filter="wheel(1)">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flipH="1">
            <a:off x="1215390" y="1380490"/>
            <a:ext cx="3681095" cy="1791970"/>
            <a:chOff x="1441966" y="2811820"/>
            <a:chExt cx="4527407" cy="2379353"/>
          </a:xfrm>
          <a:solidFill>
            <a:schemeClr val="accent1">
              <a:lumMod val="50000"/>
            </a:schemeClr>
          </a:solidFill>
        </p:grpSpPr>
        <p:sp>
          <p:nvSpPr>
            <p:cNvPr id="22" name="任意多边形 21"/>
            <p:cNvSpPr/>
            <p:nvPr>
              <p:custDataLst>
                <p:tags r:id="rId2"/>
              </p:custDataLst>
            </p:nvPr>
          </p:nvSpPr>
          <p:spPr>
            <a:xfrm>
              <a:off x="1441966" y="3310230"/>
              <a:ext cx="4527407" cy="1880943"/>
            </a:xfrm>
            <a:custGeom>
              <a:avLst/>
              <a:gdLst>
                <a:gd name="connsiteX0" fmla="*/ 306311 w 1003621"/>
                <a:gd name="connsiteY0" fmla="*/ 0 h 416961"/>
                <a:gd name="connsiteX1" fmla="*/ 1003621 w 1003621"/>
                <a:gd name="connsiteY1" fmla="*/ 416961 h 416961"/>
                <a:gd name="connsiteX2" fmla="*/ 178937 w 1003621"/>
                <a:gd name="connsiteY2" fmla="*/ 416961 h 416961"/>
                <a:gd name="connsiteX3" fmla="*/ 0 w 1003621"/>
                <a:gd name="connsiteY3" fmla="*/ 304072 h 416961"/>
                <a:gd name="connsiteX4" fmla="*/ 306311 w 1003621"/>
                <a:gd name="connsiteY4" fmla="*/ 0 h 41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621" h="416961">
                  <a:moveTo>
                    <a:pt x="306311" y="0"/>
                  </a:moveTo>
                  <a:lnTo>
                    <a:pt x="1003621" y="416961"/>
                  </a:lnTo>
                  <a:lnTo>
                    <a:pt x="178937" y="416961"/>
                  </a:lnTo>
                  <a:lnTo>
                    <a:pt x="0" y="304072"/>
                  </a:lnTo>
                  <a:cubicBezTo>
                    <a:pt x="91333" y="202714"/>
                    <a:pt x="214978" y="101358"/>
                    <a:pt x="30631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7200"/>
            </a:p>
          </p:txBody>
        </p:sp>
        <p:sp>
          <p:nvSpPr>
            <p:cNvPr id="28" name="矩形 27"/>
            <p:cNvSpPr/>
            <p:nvPr>
              <p:custDataLst>
                <p:tags r:id="rId3"/>
              </p:custDataLst>
            </p:nvPr>
          </p:nvSpPr>
          <p:spPr>
            <a:xfrm>
              <a:off x="4451126" y="2811820"/>
              <a:ext cx="1370640" cy="1402992"/>
            </a:xfrm>
            <a:prstGeom prst="rect">
              <a:avLst/>
            </a:prstGeom>
            <a:solidFill>
              <a:srgbClr val="FFFFFF"/>
            </a:solid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200" dirty="0">
                  <a:solidFill>
                    <a:schemeClr val="accent1">
                      <a:lumMod val="50000"/>
                    </a:schemeClr>
                  </a:solidFill>
                </a:rPr>
                <a:t>B</a:t>
              </a:r>
              <a:endParaRPr lang="en-US" altLang="zh-CN" sz="7200" dirty="0">
                <a:solidFill>
                  <a:schemeClr val="accent1">
                    <a:lumMod val="50000"/>
                  </a:schemeClr>
                </a:solidFill>
              </a:endParaRPr>
            </a:p>
          </p:txBody>
        </p:sp>
      </p:grpSp>
      <p:sp>
        <p:nvSpPr>
          <p:cNvPr id="3" name="矩形 2"/>
          <p:cNvSpPr/>
          <p:nvPr>
            <p:custDataLst>
              <p:tags r:id="rId4"/>
            </p:custDataLst>
          </p:nvPr>
        </p:nvSpPr>
        <p:spPr>
          <a:xfrm>
            <a:off x="1229360" y="2807970"/>
            <a:ext cx="9968230" cy="371729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indent="457200" algn="just" fontAlgn="auto" latinLnBrk="1">
              <a:lnSpc>
                <a:spcPts val="3500"/>
              </a:lnSpc>
              <a:defRPr/>
            </a:pPr>
            <a:r>
              <a:rPr lang="zh-CN" altLang="en-US" b="1" dirty="0">
                <a:solidFill>
                  <a:schemeClr val="bg1"/>
                </a:solidFill>
              </a:rPr>
              <a:t>因为缺乏社会实践认知和就业经验，目前学校的半封闭式教育在很大程度上会影响一个医学生在未来的选择上迷茫和不知所措。因此在不确定自己的未来方向的前提下参加夏令营是最好的方式之一，它可以让你去和全国甚至其他国家的优秀临床医学生交换学习心得和未来规划，同时也可以提前了解自己中意的学校的一些招生计划，以便于在报考和报送准备上比别人先行一步，夺得先机。</a:t>
            </a:r>
            <a:endParaRPr lang="en-US" altLang="zh-CN" b="1" dirty="0">
              <a:solidFill>
                <a:schemeClr val="bg1"/>
              </a:solidFill>
            </a:endParaRPr>
          </a:p>
        </p:txBody>
      </p:sp>
      <p:sp>
        <p:nvSpPr>
          <p:cNvPr id="6" name="文本框 5"/>
          <p:cNvSpPr txBox="1"/>
          <p:nvPr>
            <p:custDataLst>
              <p:tags r:id="rId5"/>
            </p:custDataLst>
          </p:nvPr>
        </p:nvSpPr>
        <p:spPr>
          <a:xfrm>
            <a:off x="838800" y="174700"/>
            <a:ext cx="8344800" cy="1080000"/>
          </a:xfrm>
          <a:prstGeom prst="rect">
            <a:avLst/>
          </a:prstGeom>
        </p:spPr>
        <p:txBody>
          <a:bodyPr vert="horz" lIns="91440" tIns="45720" rIns="91440" bIns="45720" rtlCol="0" anchor="ctr">
            <a:normAutofit/>
          </a:bodyPr>
          <a:lstStyle>
            <a:lvl1pPr defTabSz="914400">
              <a:lnSpc>
                <a:spcPct val="90000"/>
              </a:lnSpc>
              <a:spcBef>
                <a:spcPct val="0"/>
              </a:spcBef>
              <a:buNone/>
              <a:defRPr sz="4000">
                <a:solidFill>
                  <a:schemeClr val="accent1"/>
                </a:solidFill>
                <a:latin typeface="+mj-lt"/>
                <a:ea typeface="+mj-ea"/>
                <a:cs typeface="+mj-cs"/>
              </a:defRPr>
            </a:lvl1pPr>
          </a:lstStyle>
          <a:p>
            <a:r>
              <a:rPr lang="zh-CN" altLang="en-US" dirty="0"/>
              <a:t>为什么参加夏令营？</a:t>
            </a:r>
            <a:endParaRPr lang="zh-CN" altLang="en-US" dirty="0"/>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flipH="1">
            <a:off x="903393" y="1372658"/>
            <a:ext cx="3759124" cy="1327735"/>
            <a:chOff x="1441966" y="3077727"/>
            <a:chExt cx="4527407" cy="2113446"/>
          </a:xfrm>
          <a:solidFill>
            <a:schemeClr val="accent1">
              <a:lumMod val="50000"/>
            </a:schemeClr>
          </a:solidFill>
        </p:grpSpPr>
        <p:sp>
          <p:nvSpPr>
            <p:cNvPr id="22" name="任意多边形 21"/>
            <p:cNvSpPr/>
            <p:nvPr>
              <p:custDataLst>
                <p:tags r:id="rId2"/>
              </p:custDataLst>
            </p:nvPr>
          </p:nvSpPr>
          <p:spPr>
            <a:xfrm>
              <a:off x="1441966" y="3310230"/>
              <a:ext cx="4527407" cy="1880943"/>
            </a:xfrm>
            <a:custGeom>
              <a:avLst/>
              <a:gdLst>
                <a:gd name="connsiteX0" fmla="*/ 306311 w 1003621"/>
                <a:gd name="connsiteY0" fmla="*/ 0 h 416961"/>
                <a:gd name="connsiteX1" fmla="*/ 1003621 w 1003621"/>
                <a:gd name="connsiteY1" fmla="*/ 416961 h 416961"/>
                <a:gd name="connsiteX2" fmla="*/ 178937 w 1003621"/>
                <a:gd name="connsiteY2" fmla="*/ 416961 h 416961"/>
                <a:gd name="connsiteX3" fmla="*/ 0 w 1003621"/>
                <a:gd name="connsiteY3" fmla="*/ 304072 h 416961"/>
                <a:gd name="connsiteX4" fmla="*/ 306311 w 1003621"/>
                <a:gd name="connsiteY4" fmla="*/ 0 h 41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621" h="416961">
                  <a:moveTo>
                    <a:pt x="306311" y="0"/>
                  </a:moveTo>
                  <a:lnTo>
                    <a:pt x="1003621" y="416961"/>
                  </a:lnTo>
                  <a:lnTo>
                    <a:pt x="178937" y="416961"/>
                  </a:lnTo>
                  <a:lnTo>
                    <a:pt x="0" y="304072"/>
                  </a:lnTo>
                  <a:cubicBezTo>
                    <a:pt x="91333" y="202714"/>
                    <a:pt x="214978" y="101358"/>
                    <a:pt x="30631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7200"/>
            </a:p>
          </p:txBody>
        </p:sp>
        <p:sp>
          <p:nvSpPr>
            <p:cNvPr id="28" name="矩形 27"/>
            <p:cNvSpPr/>
            <p:nvPr>
              <p:custDataLst>
                <p:tags r:id="rId3"/>
              </p:custDataLst>
            </p:nvPr>
          </p:nvSpPr>
          <p:spPr>
            <a:xfrm>
              <a:off x="4485026" y="3077727"/>
              <a:ext cx="1369721" cy="1139141"/>
            </a:xfrm>
            <a:prstGeom prst="rect">
              <a:avLst/>
            </a:prstGeom>
            <a:solidFill>
              <a:srgbClr val="FFFFFF"/>
            </a:solid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200" dirty="0">
                  <a:solidFill>
                    <a:schemeClr val="accent1">
                      <a:lumMod val="50000"/>
                    </a:schemeClr>
                  </a:solidFill>
                </a:rPr>
                <a:t>C</a:t>
              </a:r>
              <a:endParaRPr lang="en-US" altLang="zh-CN" sz="7200" dirty="0">
                <a:solidFill>
                  <a:schemeClr val="accent1">
                    <a:lumMod val="50000"/>
                  </a:schemeClr>
                </a:solidFill>
              </a:endParaRPr>
            </a:p>
          </p:txBody>
        </p:sp>
      </p:grpSp>
      <p:sp>
        <p:nvSpPr>
          <p:cNvPr id="3" name="矩形 2"/>
          <p:cNvSpPr/>
          <p:nvPr>
            <p:custDataLst>
              <p:tags r:id="rId4"/>
            </p:custDataLst>
          </p:nvPr>
        </p:nvSpPr>
        <p:spPr>
          <a:xfrm>
            <a:off x="903393" y="2269881"/>
            <a:ext cx="10452523" cy="424098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just" fontAlgn="auto" latinLnBrk="1">
              <a:lnSpc>
                <a:spcPts val="3000"/>
              </a:lnSpc>
              <a:defRPr/>
            </a:pPr>
            <a:r>
              <a:rPr lang="zh-CN" altLang="en-US" b="1" dirty="0">
                <a:solidFill>
                  <a:schemeClr val="bg1"/>
                </a:solidFill>
              </a:rPr>
              <a:t>浙江大学</a:t>
            </a:r>
            <a:r>
              <a:rPr lang="en-US" altLang="zh-CN" b="1" dirty="0">
                <a:solidFill>
                  <a:schemeClr val="bg1"/>
                </a:solidFill>
              </a:rPr>
              <a:t>2016</a:t>
            </a:r>
            <a:r>
              <a:rPr lang="zh-CN" altLang="en-US" b="1" dirty="0">
                <a:solidFill>
                  <a:schemeClr val="bg1"/>
                </a:solidFill>
              </a:rPr>
              <a:t>夏令营报名条件</a:t>
            </a:r>
            <a:endParaRPr lang="zh-CN" altLang="en-US" b="1" dirty="0">
              <a:solidFill>
                <a:schemeClr val="bg1"/>
              </a:solidFill>
            </a:endParaRPr>
          </a:p>
          <a:p>
            <a:pPr algn="just" fontAlgn="auto" latinLnBrk="1">
              <a:lnSpc>
                <a:spcPts val="3000"/>
              </a:lnSpc>
              <a:defRPr/>
            </a:pPr>
            <a:r>
              <a:rPr lang="zh-CN" altLang="en-US" b="1" dirty="0">
                <a:solidFill>
                  <a:schemeClr val="bg1"/>
                </a:solidFill>
              </a:rPr>
              <a:t>硬性条件：</a:t>
            </a:r>
            <a:r>
              <a:rPr lang="zh-CN" altLang="en-US" b="1" dirty="0">
                <a:solidFill>
                  <a:schemeClr val="bg1"/>
                </a:solidFill>
                <a:sym typeface="Wingdings" panose="05000000000000000000" charset="0"/>
              </a:rPr>
              <a:t>全国</a:t>
            </a:r>
            <a:r>
              <a:rPr lang="en-US" altLang="zh-CN" b="1" dirty="0">
                <a:solidFill>
                  <a:schemeClr val="bg1"/>
                </a:solidFill>
              </a:rPr>
              <a:t>985</a:t>
            </a:r>
            <a:r>
              <a:rPr lang="zh-CN" altLang="en-US" b="1" dirty="0">
                <a:solidFill>
                  <a:schemeClr val="bg1"/>
                </a:solidFill>
              </a:rPr>
              <a:t>或</a:t>
            </a:r>
            <a:r>
              <a:rPr lang="en-US" altLang="zh-CN" b="1" dirty="0">
                <a:solidFill>
                  <a:schemeClr val="bg1"/>
                </a:solidFill>
              </a:rPr>
              <a:t>211</a:t>
            </a:r>
            <a:r>
              <a:rPr lang="zh-CN" altLang="en-US" b="1" dirty="0">
                <a:solidFill>
                  <a:schemeClr val="bg1"/>
                </a:solidFill>
              </a:rPr>
              <a:t>院校临床医学专业</a:t>
            </a:r>
            <a:r>
              <a:rPr lang="en-US" altLang="zh-CN" b="1" dirty="0">
                <a:solidFill>
                  <a:schemeClr val="bg1"/>
                </a:solidFill>
              </a:rPr>
              <a:t>2016</a:t>
            </a:r>
            <a:r>
              <a:rPr lang="zh-CN" altLang="en-US" b="1" dirty="0">
                <a:solidFill>
                  <a:schemeClr val="bg1"/>
                </a:solidFill>
              </a:rPr>
              <a:t>届本科毕业生。</a:t>
            </a:r>
            <a:endParaRPr lang="zh-CN" altLang="en-US" b="1" dirty="0">
              <a:solidFill>
                <a:schemeClr val="bg1"/>
              </a:solidFill>
              <a:sym typeface="Wingdings" panose="05000000000000000000" charset="0"/>
            </a:endParaRPr>
          </a:p>
          <a:p>
            <a:pPr algn="just" fontAlgn="auto" latinLnBrk="1">
              <a:lnSpc>
                <a:spcPts val="3000"/>
              </a:lnSpc>
              <a:defRPr/>
            </a:pPr>
            <a:r>
              <a:rPr lang="zh-CN" altLang="en-US" b="1" dirty="0">
                <a:solidFill>
                  <a:schemeClr val="bg1"/>
                </a:solidFill>
              </a:rPr>
              <a:t>其他条件：</a:t>
            </a:r>
            <a:r>
              <a:rPr lang="zh-CN" altLang="en-US" b="1" dirty="0">
                <a:solidFill>
                  <a:schemeClr val="bg1"/>
                </a:solidFill>
                <a:sym typeface="Wingdings" panose="05000000000000000000" charset="0"/>
              </a:rPr>
              <a:t>学习成绩优秀，获得推免资格或者有志于参加全国研究生考试并有意向攻读浙大研究生英语成绩良好（最好六级</a:t>
            </a:r>
            <a:r>
              <a:rPr lang="en-US" altLang="zh-CN" b="1" dirty="0">
                <a:solidFill>
                  <a:schemeClr val="bg1"/>
                </a:solidFill>
                <a:sym typeface="Wingdings" panose="05000000000000000000" charset="0"/>
              </a:rPr>
              <a:t>500</a:t>
            </a:r>
            <a:r>
              <a:rPr lang="zh-CN" altLang="en-US" b="1" dirty="0">
                <a:solidFill>
                  <a:schemeClr val="bg1"/>
                </a:solidFill>
                <a:sym typeface="Wingdings" panose="05000000000000000000" charset="0"/>
              </a:rPr>
              <a:t>分以上，因为在筛选过程中这是比较重要的参考条件之一）。</a:t>
            </a:r>
            <a:endParaRPr lang="zh-CN" altLang="en-US" b="1" dirty="0">
              <a:solidFill>
                <a:schemeClr val="bg1"/>
              </a:solidFill>
              <a:sym typeface="Wingdings" panose="05000000000000000000" charset="0"/>
            </a:endParaRPr>
          </a:p>
          <a:p>
            <a:pPr algn="just" fontAlgn="auto" latinLnBrk="1">
              <a:lnSpc>
                <a:spcPts val="3000"/>
              </a:lnSpc>
              <a:defRPr/>
            </a:pPr>
            <a:r>
              <a:rPr lang="zh-CN" altLang="en-US" b="1" dirty="0">
                <a:solidFill>
                  <a:schemeClr val="bg1"/>
                </a:solidFill>
                <a:sym typeface="+mn-ea"/>
              </a:rPr>
              <a:t>中山大学</a:t>
            </a:r>
            <a:r>
              <a:rPr lang="en-US" altLang="zh-CN" b="1" dirty="0">
                <a:solidFill>
                  <a:schemeClr val="bg1"/>
                </a:solidFill>
                <a:sym typeface="+mn-ea"/>
              </a:rPr>
              <a:t>2016</a:t>
            </a:r>
            <a:r>
              <a:rPr lang="zh-CN" altLang="en-US" b="1" dirty="0">
                <a:solidFill>
                  <a:schemeClr val="bg1"/>
                </a:solidFill>
                <a:sym typeface="+mn-ea"/>
              </a:rPr>
              <a:t>夏令营报名条件</a:t>
            </a:r>
            <a:endParaRPr lang="zh-CN" altLang="en-US" b="1" dirty="0">
              <a:solidFill>
                <a:schemeClr val="bg1"/>
              </a:solidFill>
              <a:sym typeface="+mn-ea"/>
            </a:endParaRPr>
          </a:p>
          <a:p>
            <a:pPr algn="just" fontAlgn="auto" latinLnBrk="1">
              <a:lnSpc>
                <a:spcPts val="3000"/>
              </a:lnSpc>
              <a:defRPr/>
            </a:pPr>
            <a:r>
              <a:rPr lang="zh-CN" altLang="en-US" b="1" dirty="0">
                <a:solidFill>
                  <a:schemeClr val="bg1"/>
                </a:solidFill>
                <a:sym typeface="+mn-ea"/>
              </a:rPr>
              <a:t>硬性条件：</a:t>
            </a:r>
            <a:r>
              <a:rPr lang="zh-CN" altLang="en-US" b="1" dirty="0">
                <a:solidFill>
                  <a:schemeClr val="bg1"/>
                </a:solidFill>
                <a:sym typeface="Wingdings" panose="05000000000000000000" charset="0"/>
              </a:rPr>
              <a:t>全国</a:t>
            </a:r>
            <a:r>
              <a:rPr lang="en-US" altLang="zh-CN" b="1" dirty="0">
                <a:solidFill>
                  <a:schemeClr val="bg1"/>
                </a:solidFill>
                <a:sym typeface="+mn-ea"/>
              </a:rPr>
              <a:t>985</a:t>
            </a:r>
            <a:r>
              <a:rPr lang="zh-CN" altLang="en-US" b="1" dirty="0">
                <a:solidFill>
                  <a:schemeClr val="bg1"/>
                </a:solidFill>
                <a:sym typeface="+mn-ea"/>
              </a:rPr>
              <a:t>或</a:t>
            </a:r>
            <a:r>
              <a:rPr lang="en-US" altLang="zh-CN" b="1" dirty="0">
                <a:solidFill>
                  <a:schemeClr val="bg1"/>
                </a:solidFill>
                <a:sym typeface="+mn-ea"/>
              </a:rPr>
              <a:t>211</a:t>
            </a:r>
            <a:r>
              <a:rPr lang="zh-CN" altLang="en-US" b="1" dirty="0">
                <a:solidFill>
                  <a:schemeClr val="bg1"/>
                </a:solidFill>
                <a:sym typeface="+mn-ea"/>
              </a:rPr>
              <a:t>院校临床医学专业</a:t>
            </a:r>
            <a:r>
              <a:rPr lang="en-US" altLang="zh-CN" b="1" dirty="0">
                <a:solidFill>
                  <a:schemeClr val="bg1"/>
                </a:solidFill>
                <a:sym typeface="+mn-ea"/>
              </a:rPr>
              <a:t>2016</a:t>
            </a:r>
            <a:r>
              <a:rPr lang="zh-CN" altLang="en-US" b="1" dirty="0">
                <a:solidFill>
                  <a:schemeClr val="bg1"/>
                </a:solidFill>
                <a:sym typeface="+mn-ea"/>
              </a:rPr>
              <a:t>届本科毕业生，专业</a:t>
            </a:r>
            <a:r>
              <a:rPr lang="zh-CN" altLang="en-US" b="1" dirty="0">
                <a:solidFill>
                  <a:schemeClr val="bg1"/>
                </a:solidFill>
                <a:sym typeface="Wingdings" panose="05000000000000000000" charset="0"/>
              </a:rPr>
              <a:t>成绩在所在年级综合排名前百分之三十（获得推免资格优先考虑）英语四级及以上。</a:t>
            </a:r>
            <a:endParaRPr lang="zh-CN" altLang="en-US" b="1" dirty="0">
              <a:solidFill>
                <a:schemeClr val="bg1"/>
              </a:solidFill>
              <a:sym typeface="Wingdings" panose="05000000000000000000" charset="0"/>
            </a:endParaRPr>
          </a:p>
          <a:p>
            <a:pPr algn="just" fontAlgn="auto" latinLnBrk="1">
              <a:lnSpc>
                <a:spcPts val="3000"/>
              </a:lnSpc>
              <a:defRPr/>
            </a:pPr>
            <a:r>
              <a:rPr lang="zh-CN" altLang="en-US" b="1" dirty="0">
                <a:solidFill>
                  <a:schemeClr val="bg1"/>
                </a:solidFill>
                <a:sym typeface="+mn-ea"/>
              </a:rPr>
              <a:t>其他条件：</a:t>
            </a:r>
            <a:r>
              <a:rPr lang="zh-CN" altLang="en-US" b="1" dirty="0">
                <a:solidFill>
                  <a:schemeClr val="bg1"/>
                </a:solidFill>
                <a:sym typeface="Wingdings" panose="05000000000000000000" charset="0"/>
              </a:rPr>
              <a:t>科研能力强，如本科期间有高质量论文发表对临床医学有浓厚兴趣及未来有志从事相关行业应有</a:t>
            </a:r>
            <a:r>
              <a:rPr lang="en-US" altLang="zh-CN" b="1" dirty="0">
                <a:solidFill>
                  <a:schemeClr val="bg1"/>
                </a:solidFill>
                <a:sym typeface="Wingdings" panose="05000000000000000000" charset="0"/>
              </a:rPr>
              <a:t>2-3</a:t>
            </a:r>
            <a:r>
              <a:rPr lang="zh-CN" altLang="en-US" b="1" dirty="0">
                <a:solidFill>
                  <a:schemeClr val="bg1"/>
                </a:solidFill>
                <a:sym typeface="Wingdings" panose="05000000000000000000" charset="0"/>
              </a:rPr>
              <a:t>名本系教师（副教授及以上职称）推荐。               </a:t>
            </a:r>
            <a:endParaRPr lang="zh-CN" altLang="en-US" b="1" dirty="0">
              <a:solidFill>
                <a:schemeClr val="bg1"/>
              </a:solidFill>
              <a:sym typeface="Wingdings" panose="05000000000000000000" charset="0"/>
            </a:endParaRPr>
          </a:p>
          <a:p>
            <a:pPr algn="just" fontAlgn="auto" latinLnBrk="1">
              <a:lnSpc>
                <a:spcPts val="3000"/>
              </a:lnSpc>
              <a:defRPr/>
            </a:pPr>
            <a:r>
              <a:rPr lang="zh-CN" altLang="en-US" b="1" dirty="0">
                <a:solidFill>
                  <a:schemeClr val="bg1"/>
                </a:solidFill>
                <a:sym typeface="Wingdings" panose="05000000000000000000" charset="0"/>
              </a:rPr>
              <a:t>                                                                                                   </a:t>
            </a:r>
            <a:r>
              <a:rPr lang="zh-CN" altLang="en-US" sz="2400" b="1" dirty="0">
                <a:solidFill>
                  <a:srgbClr val="FF0000"/>
                </a:solidFill>
                <a:sym typeface="Wingdings" panose="05000000000000000000" charset="0"/>
              </a:rPr>
              <a:t>科硕及英语能力强者有优势！</a:t>
            </a:r>
            <a:endParaRPr lang="zh-CN" altLang="en-US" sz="2400" b="1" dirty="0">
              <a:solidFill>
                <a:srgbClr val="FF0000"/>
              </a:solidFill>
              <a:sym typeface="Wingdings" panose="05000000000000000000" charset="0"/>
            </a:endParaRPr>
          </a:p>
        </p:txBody>
      </p:sp>
      <p:sp>
        <p:nvSpPr>
          <p:cNvPr id="6" name="文本框 5"/>
          <p:cNvSpPr txBox="1"/>
          <p:nvPr>
            <p:custDataLst>
              <p:tags r:id="rId5"/>
            </p:custDataLst>
          </p:nvPr>
        </p:nvSpPr>
        <p:spPr>
          <a:xfrm>
            <a:off x="216535" y="452755"/>
            <a:ext cx="10937240" cy="1080135"/>
          </a:xfrm>
          <a:prstGeom prst="rect">
            <a:avLst/>
          </a:prstGeom>
        </p:spPr>
        <p:txBody>
          <a:bodyPr vert="horz" lIns="91440" tIns="45720" rIns="91440" bIns="45720" rtlCol="0" anchor="ctr">
            <a:normAutofit lnSpcReduction="10000"/>
          </a:bodyPr>
          <a:lstStyle>
            <a:lvl1pPr defTabSz="914400">
              <a:lnSpc>
                <a:spcPct val="90000"/>
              </a:lnSpc>
              <a:spcBef>
                <a:spcPct val="0"/>
              </a:spcBef>
              <a:buNone/>
              <a:defRPr sz="4000">
                <a:solidFill>
                  <a:schemeClr val="accent1"/>
                </a:solidFill>
                <a:latin typeface="+mj-lt"/>
                <a:ea typeface="+mj-ea"/>
                <a:cs typeface="+mj-cs"/>
              </a:defRPr>
            </a:lvl1pPr>
          </a:lstStyle>
          <a:p>
            <a:pPr algn="l"/>
            <a:r>
              <a:rPr lang="zh-CN" altLang="en-US" sz="3600" dirty="0"/>
              <a:t>参加夏令营需满足什么条件？（浙大和中山大学对比）</a:t>
            </a:r>
            <a:endParaRPr lang="zh-CN" altLang="en-US" sz="3600" dirty="0"/>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flipH="1">
            <a:off x="1229102" y="2108518"/>
            <a:ext cx="3526557" cy="1513448"/>
            <a:chOff x="1441966" y="3196048"/>
            <a:chExt cx="4648937" cy="1995125"/>
          </a:xfrm>
          <a:solidFill>
            <a:schemeClr val="accent1">
              <a:lumMod val="50000"/>
            </a:schemeClr>
          </a:solidFill>
        </p:grpSpPr>
        <p:sp>
          <p:nvSpPr>
            <p:cNvPr id="22" name="任意多边形 21"/>
            <p:cNvSpPr/>
            <p:nvPr>
              <p:custDataLst>
                <p:tags r:id="rId2"/>
              </p:custDataLst>
            </p:nvPr>
          </p:nvSpPr>
          <p:spPr>
            <a:xfrm>
              <a:off x="1441966" y="3310230"/>
              <a:ext cx="4527407" cy="1880943"/>
            </a:xfrm>
            <a:custGeom>
              <a:avLst/>
              <a:gdLst>
                <a:gd name="connsiteX0" fmla="*/ 306311 w 1003621"/>
                <a:gd name="connsiteY0" fmla="*/ 0 h 416961"/>
                <a:gd name="connsiteX1" fmla="*/ 1003621 w 1003621"/>
                <a:gd name="connsiteY1" fmla="*/ 416961 h 416961"/>
                <a:gd name="connsiteX2" fmla="*/ 178937 w 1003621"/>
                <a:gd name="connsiteY2" fmla="*/ 416961 h 416961"/>
                <a:gd name="connsiteX3" fmla="*/ 0 w 1003621"/>
                <a:gd name="connsiteY3" fmla="*/ 304072 h 416961"/>
                <a:gd name="connsiteX4" fmla="*/ 306311 w 1003621"/>
                <a:gd name="connsiteY4" fmla="*/ 0 h 41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621" h="416961">
                  <a:moveTo>
                    <a:pt x="306311" y="0"/>
                  </a:moveTo>
                  <a:lnTo>
                    <a:pt x="1003621" y="416961"/>
                  </a:lnTo>
                  <a:lnTo>
                    <a:pt x="178937" y="416961"/>
                  </a:lnTo>
                  <a:lnTo>
                    <a:pt x="0" y="304072"/>
                  </a:lnTo>
                  <a:cubicBezTo>
                    <a:pt x="91333" y="202714"/>
                    <a:pt x="214978" y="101358"/>
                    <a:pt x="30631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7200"/>
            </a:p>
          </p:txBody>
        </p:sp>
        <p:sp>
          <p:nvSpPr>
            <p:cNvPr id="28" name="矩形 27"/>
            <p:cNvSpPr/>
            <p:nvPr>
              <p:custDataLst>
                <p:tags r:id="rId3"/>
              </p:custDataLst>
            </p:nvPr>
          </p:nvSpPr>
          <p:spPr>
            <a:xfrm>
              <a:off x="4720880" y="3196048"/>
              <a:ext cx="1370023" cy="1370023"/>
            </a:xfrm>
            <a:prstGeom prst="rect">
              <a:avLst/>
            </a:prstGeom>
            <a:solidFill>
              <a:srgbClr val="FFFFFF"/>
            </a:solid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200" dirty="0">
                  <a:solidFill>
                    <a:schemeClr val="accent1">
                      <a:lumMod val="50000"/>
                    </a:schemeClr>
                  </a:solidFill>
                </a:rPr>
                <a:t>D</a:t>
              </a:r>
              <a:endParaRPr lang="en-US" altLang="zh-CN" sz="7200" dirty="0">
                <a:solidFill>
                  <a:schemeClr val="accent1">
                    <a:lumMod val="50000"/>
                  </a:schemeClr>
                </a:solidFill>
              </a:endParaRPr>
            </a:p>
          </p:txBody>
        </p:sp>
      </p:grpSp>
      <p:sp>
        <p:nvSpPr>
          <p:cNvPr id="3" name="矩形 2"/>
          <p:cNvSpPr/>
          <p:nvPr>
            <p:custDataLst>
              <p:tags r:id="rId4"/>
            </p:custDataLst>
          </p:nvPr>
        </p:nvSpPr>
        <p:spPr>
          <a:xfrm>
            <a:off x="1229360" y="3147695"/>
            <a:ext cx="9641205" cy="296418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indent="457200" algn="just" fontAlgn="auto" latinLnBrk="1">
              <a:lnSpc>
                <a:spcPct val="170000"/>
              </a:lnSpc>
              <a:defRPr/>
            </a:pPr>
            <a:r>
              <a:rPr lang="zh-CN" altLang="en-US" b="1" dirty="0">
                <a:solidFill>
                  <a:schemeClr val="bg1"/>
                </a:solidFill>
              </a:rPr>
              <a:t>参与者的主要目的在于以下两种：</a:t>
            </a:r>
            <a:endParaRPr lang="zh-CN" altLang="en-US" b="1" dirty="0">
              <a:solidFill>
                <a:schemeClr val="bg1"/>
              </a:solidFill>
            </a:endParaRPr>
          </a:p>
          <a:p>
            <a:pPr indent="457200" algn="just" fontAlgn="auto" latinLnBrk="1">
              <a:lnSpc>
                <a:spcPct val="170000"/>
              </a:lnSpc>
              <a:defRPr/>
            </a:pPr>
            <a:r>
              <a:rPr lang="en-US" altLang="zh-CN" b="1" dirty="0">
                <a:solidFill>
                  <a:schemeClr val="bg1"/>
                </a:solidFill>
              </a:rPr>
              <a:t>1</a:t>
            </a:r>
            <a:r>
              <a:rPr lang="zh-CN" altLang="en-US" b="1" dirty="0">
                <a:solidFill>
                  <a:schemeClr val="bg1"/>
                </a:solidFill>
              </a:rPr>
              <a:t>、对于已经有志于报考或者推送该校研究生的临床医学生来说，参加夏令营相对来讲是一条捷径，它可以让一些综合能力强的优秀临床医学生在这个平台获得额外机会，同时也是验证自己选择的重要方式。</a:t>
            </a:r>
            <a:endParaRPr lang="zh-CN" altLang="en-US" b="1" dirty="0">
              <a:solidFill>
                <a:schemeClr val="bg1"/>
              </a:solidFill>
            </a:endParaRPr>
          </a:p>
          <a:p>
            <a:pPr indent="457200" algn="just" fontAlgn="auto" latinLnBrk="1">
              <a:lnSpc>
                <a:spcPct val="170000"/>
              </a:lnSpc>
              <a:defRPr/>
            </a:pPr>
            <a:r>
              <a:rPr lang="en-US" altLang="zh-CN" b="1" dirty="0">
                <a:solidFill>
                  <a:schemeClr val="bg1"/>
                </a:solidFill>
              </a:rPr>
              <a:t>2</a:t>
            </a:r>
            <a:r>
              <a:rPr lang="zh-CN" altLang="en-US" b="1" dirty="0">
                <a:solidFill>
                  <a:schemeClr val="bg1"/>
                </a:solidFill>
              </a:rPr>
              <a:t>、对于还在为未来选择方向和区域学校迷茫的人来说，多参加一些高校的夏令营活动有助于认清自己的定位，做出选择，同时能够在这过程中和其他优秀临床医学生相互学习与交流。</a:t>
            </a:r>
            <a:endParaRPr lang="zh-CN" altLang="en-US" b="1" dirty="0">
              <a:solidFill>
                <a:schemeClr val="bg1"/>
              </a:solidFill>
            </a:endParaRPr>
          </a:p>
        </p:txBody>
      </p:sp>
      <p:sp>
        <p:nvSpPr>
          <p:cNvPr id="6" name="文本框 5"/>
          <p:cNvSpPr txBox="1"/>
          <p:nvPr>
            <p:custDataLst>
              <p:tags r:id="rId5"/>
            </p:custDataLst>
          </p:nvPr>
        </p:nvSpPr>
        <p:spPr>
          <a:xfrm>
            <a:off x="838800" y="162000"/>
            <a:ext cx="8344800" cy="1080000"/>
          </a:xfrm>
          <a:prstGeom prst="rect">
            <a:avLst/>
          </a:prstGeom>
        </p:spPr>
        <p:txBody>
          <a:bodyPr vert="horz" lIns="91440" tIns="45720" rIns="91440" bIns="45720" rtlCol="0" anchor="ctr">
            <a:normAutofit/>
          </a:bodyPr>
          <a:lstStyle>
            <a:lvl1pPr defTabSz="914400">
              <a:lnSpc>
                <a:spcPct val="90000"/>
              </a:lnSpc>
              <a:spcBef>
                <a:spcPct val="0"/>
              </a:spcBef>
              <a:buNone/>
              <a:defRPr sz="4000">
                <a:solidFill>
                  <a:schemeClr val="accent1"/>
                </a:solidFill>
                <a:latin typeface="+mj-lt"/>
                <a:ea typeface="+mj-ea"/>
                <a:cs typeface="+mj-cs"/>
              </a:defRPr>
            </a:lvl1pPr>
          </a:lstStyle>
          <a:p>
            <a:r>
              <a:rPr lang="zh-CN" altLang="en-US" dirty="0"/>
              <a:t>参加夏令营有什么作用？</a:t>
            </a:r>
            <a:endParaRPr lang="zh-CN" altLang="en-US" dirty="0"/>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2718618" y="1552382"/>
            <a:ext cx="2668523" cy="4683530"/>
            <a:chOff x="5049208" y="1868190"/>
            <a:chExt cx="2275120" cy="4254016"/>
          </a:xfrm>
        </p:grpSpPr>
        <p:sp>
          <p:nvSpPr>
            <p:cNvPr id="9" name="Freeform 87"/>
            <p:cNvSpPr/>
            <p:nvPr>
              <p:custDataLst>
                <p:tags r:id="rId2"/>
              </p:custDataLst>
            </p:nvPr>
          </p:nvSpPr>
          <p:spPr bwMode="auto">
            <a:xfrm>
              <a:off x="6158512" y="4455326"/>
              <a:ext cx="786093" cy="563068"/>
            </a:xfrm>
            <a:custGeom>
              <a:avLst/>
              <a:gdLst>
                <a:gd name="T0" fmla="*/ 0 w 590"/>
                <a:gd name="T1" fmla="*/ 720725 h 454"/>
                <a:gd name="T2" fmla="*/ 936625 w 590"/>
                <a:gd name="T3" fmla="*/ 217488 h 454"/>
                <a:gd name="T4" fmla="*/ 936625 w 590"/>
                <a:gd name="T5" fmla="*/ 0 h 454"/>
                <a:gd name="T6" fmla="*/ 0 60000 65536"/>
                <a:gd name="T7" fmla="*/ 0 60000 65536"/>
                <a:gd name="T8" fmla="*/ 0 60000 65536"/>
                <a:gd name="T9" fmla="*/ 0 w 590"/>
                <a:gd name="T10" fmla="*/ 0 h 454"/>
                <a:gd name="T11" fmla="*/ 590 w 590"/>
                <a:gd name="T12" fmla="*/ 454 h 454"/>
              </a:gdLst>
              <a:ahLst/>
              <a:cxnLst>
                <a:cxn ang="T6">
                  <a:pos x="T0" y="T1"/>
                </a:cxn>
                <a:cxn ang="T7">
                  <a:pos x="T2" y="T3"/>
                </a:cxn>
                <a:cxn ang="T8">
                  <a:pos x="T4" y="T5"/>
                </a:cxn>
              </a:cxnLst>
              <a:rect l="T9" t="T10" r="T11" b="T12"/>
              <a:pathLst>
                <a:path w="590" h="454">
                  <a:moveTo>
                    <a:pt x="0" y="454"/>
                  </a:moveTo>
                  <a:lnTo>
                    <a:pt x="590" y="137"/>
                  </a:lnTo>
                  <a:lnTo>
                    <a:pt x="590" y="0"/>
                  </a:lnTo>
                </a:path>
              </a:pathLst>
            </a:custGeom>
            <a:noFill/>
            <a:ln w="38100" cmpd="sng">
              <a:solidFill>
                <a:schemeClr val="tx1"/>
              </a:solidFill>
              <a:miter lim="800000"/>
            </a:ln>
            <a:effectLst/>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0" name="Line 94"/>
            <p:cNvSpPr>
              <a:spLocks noChangeShapeType="1"/>
            </p:cNvSpPr>
            <p:nvPr>
              <p:custDataLst>
                <p:tags r:id="rId3"/>
              </p:custDataLst>
            </p:nvPr>
          </p:nvSpPr>
          <p:spPr bwMode="auto">
            <a:xfrm flipH="1" flipV="1">
              <a:off x="6676801" y="4776548"/>
              <a:ext cx="103924" cy="111621"/>
            </a:xfrm>
            <a:prstGeom prst="line">
              <a:avLst/>
            </a:prstGeom>
            <a:noFill/>
            <a:ln w="38100" cmpd="sng">
              <a:solidFill>
                <a:schemeClr val="tx1"/>
              </a:solidFill>
              <a:round/>
            </a:ln>
            <a:effectLst/>
            <a:extLst>
              <a:ext uri="{909E8E84-426E-40DD-AFC4-6F175D3DCCD1}">
                <a14:hiddenFill xmlns:a14="http://schemas.microsoft.com/office/drawing/2010/main">
                  <a:noFill/>
                </a14:hiddenFill>
              </a:ext>
            </a:extLst>
          </p:spPr>
          <p:txBody>
            <a:bodyPr/>
            <a:lstStyle/>
            <a:p>
              <a:endParaRPr lang="zh-CN" altLang="en-US"/>
            </a:p>
          </p:txBody>
        </p:sp>
        <p:sp>
          <p:nvSpPr>
            <p:cNvPr id="11" name="Line 95"/>
            <p:cNvSpPr>
              <a:spLocks noChangeShapeType="1"/>
            </p:cNvSpPr>
            <p:nvPr>
              <p:custDataLst>
                <p:tags r:id="rId4"/>
              </p:custDataLst>
            </p:nvPr>
          </p:nvSpPr>
          <p:spPr bwMode="auto">
            <a:xfrm>
              <a:off x="6460959" y="4658190"/>
              <a:ext cx="31977" cy="205879"/>
            </a:xfrm>
            <a:prstGeom prst="line">
              <a:avLst/>
            </a:prstGeom>
            <a:noFill/>
            <a:ln w="38100" cmpd="sng">
              <a:solidFill>
                <a:schemeClr val="tx1"/>
              </a:solidFill>
              <a:round/>
            </a:ln>
            <a:effectLst/>
            <a:extLst>
              <a:ext uri="{909E8E84-426E-40DD-AFC4-6F175D3DCCD1}">
                <a14:hiddenFill xmlns:a14="http://schemas.microsoft.com/office/drawing/2010/main">
                  <a:noFill/>
                </a14:hiddenFill>
              </a:ext>
            </a:extLst>
          </p:spPr>
          <p:txBody>
            <a:bodyPr/>
            <a:lstStyle/>
            <a:p>
              <a:endParaRPr lang="zh-CN" altLang="en-US"/>
            </a:p>
          </p:txBody>
        </p:sp>
        <p:sp>
          <p:nvSpPr>
            <p:cNvPr id="12" name="Freeform 85"/>
            <p:cNvSpPr/>
            <p:nvPr>
              <p:custDataLst>
                <p:tags r:id="rId5"/>
              </p:custDataLst>
            </p:nvPr>
          </p:nvSpPr>
          <p:spPr bwMode="auto">
            <a:xfrm>
              <a:off x="5409726" y="4595474"/>
              <a:ext cx="748786" cy="817316"/>
            </a:xfrm>
            <a:custGeom>
              <a:avLst/>
              <a:gdLst>
                <a:gd name="T0" fmla="*/ 892175 w 544"/>
                <a:gd name="T1" fmla="*/ 1046162 h 635"/>
                <a:gd name="T2" fmla="*/ 0 w 544"/>
                <a:gd name="T3" fmla="*/ 149922 h 635"/>
                <a:gd name="T4" fmla="*/ 0 w 544"/>
                <a:gd name="T5" fmla="*/ 0 h 635"/>
                <a:gd name="T6" fmla="*/ 0 60000 65536"/>
                <a:gd name="T7" fmla="*/ 0 60000 65536"/>
                <a:gd name="T8" fmla="*/ 0 60000 65536"/>
                <a:gd name="T9" fmla="*/ 0 w 544"/>
                <a:gd name="T10" fmla="*/ 0 h 635"/>
                <a:gd name="T11" fmla="*/ 544 w 544"/>
                <a:gd name="T12" fmla="*/ 635 h 635"/>
              </a:gdLst>
              <a:ahLst/>
              <a:cxnLst>
                <a:cxn ang="T6">
                  <a:pos x="T0" y="T1"/>
                </a:cxn>
                <a:cxn ang="T7">
                  <a:pos x="T2" y="T3"/>
                </a:cxn>
                <a:cxn ang="T8">
                  <a:pos x="T4" y="T5"/>
                </a:cxn>
              </a:cxnLst>
              <a:rect l="T9" t="T10" r="T11" b="T12"/>
              <a:pathLst>
                <a:path w="544" h="635">
                  <a:moveTo>
                    <a:pt x="544" y="635"/>
                  </a:moveTo>
                  <a:lnTo>
                    <a:pt x="0" y="91"/>
                  </a:lnTo>
                  <a:lnTo>
                    <a:pt x="0" y="0"/>
                  </a:lnTo>
                </a:path>
              </a:pathLst>
            </a:custGeom>
            <a:noFill/>
            <a:ln w="38100" cmpd="sng">
              <a:solidFill>
                <a:schemeClr val="tx1"/>
              </a:solidFill>
              <a:miter lim="800000"/>
            </a:ln>
            <a:effectLst/>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3" name="Line 91"/>
            <p:cNvSpPr>
              <a:spLocks noChangeShapeType="1"/>
            </p:cNvSpPr>
            <p:nvPr>
              <p:custDataLst>
                <p:tags r:id="rId6"/>
              </p:custDataLst>
            </p:nvPr>
          </p:nvSpPr>
          <p:spPr bwMode="auto">
            <a:xfrm flipV="1">
              <a:off x="5666872" y="5048160"/>
              <a:ext cx="118580" cy="112862"/>
            </a:xfrm>
            <a:prstGeom prst="line">
              <a:avLst/>
            </a:prstGeom>
            <a:noFill/>
            <a:ln w="38100" cmpd="sng">
              <a:solidFill>
                <a:schemeClr val="tx1"/>
              </a:solidFill>
              <a:round/>
            </a:ln>
            <a:effectLst/>
            <a:extLst>
              <a:ext uri="{909E8E84-426E-40DD-AFC4-6F175D3DCCD1}">
                <a14:hiddenFill xmlns:a14="http://schemas.microsoft.com/office/drawing/2010/main">
                  <a:noFill/>
                </a14:hiddenFill>
              </a:ext>
            </a:extLst>
          </p:spPr>
          <p:txBody>
            <a:bodyPr/>
            <a:lstStyle/>
            <a:p>
              <a:endParaRPr lang="zh-CN" altLang="en-US"/>
            </a:p>
          </p:txBody>
        </p:sp>
        <p:sp>
          <p:nvSpPr>
            <p:cNvPr id="14" name="Line 92"/>
            <p:cNvSpPr>
              <a:spLocks noChangeShapeType="1"/>
            </p:cNvSpPr>
            <p:nvPr>
              <p:custDataLst>
                <p:tags r:id="rId7"/>
              </p:custDataLst>
            </p:nvPr>
          </p:nvSpPr>
          <p:spPr bwMode="auto">
            <a:xfrm>
              <a:off x="5916023" y="4905533"/>
              <a:ext cx="0" cy="281534"/>
            </a:xfrm>
            <a:prstGeom prst="line">
              <a:avLst/>
            </a:prstGeom>
            <a:noFill/>
            <a:ln w="38100" cmpd="sng">
              <a:solidFill>
                <a:schemeClr val="tx1"/>
              </a:solidFill>
              <a:round/>
            </a:ln>
            <a:effectLst/>
            <a:extLst>
              <a:ext uri="{909E8E84-426E-40DD-AFC4-6F175D3DCCD1}">
                <a14:hiddenFill xmlns:a14="http://schemas.microsoft.com/office/drawing/2010/main">
                  <a:noFill/>
                </a14:hiddenFill>
              </a:ext>
            </a:extLst>
          </p:spPr>
          <p:txBody>
            <a:bodyPr/>
            <a:lstStyle/>
            <a:p>
              <a:endParaRPr lang="zh-CN" altLang="en-US"/>
            </a:p>
          </p:txBody>
        </p:sp>
        <p:sp>
          <p:nvSpPr>
            <p:cNvPr id="15" name="Line 84"/>
            <p:cNvSpPr>
              <a:spLocks noChangeShapeType="1"/>
            </p:cNvSpPr>
            <p:nvPr>
              <p:custDataLst>
                <p:tags r:id="rId8"/>
              </p:custDataLst>
            </p:nvPr>
          </p:nvSpPr>
          <p:spPr bwMode="auto">
            <a:xfrm>
              <a:off x="6158512" y="2880224"/>
              <a:ext cx="0" cy="3241982"/>
            </a:xfrm>
            <a:prstGeom prst="line">
              <a:avLst/>
            </a:prstGeom>
            <a:noFill/>
            <a:ln w="57150" cmpd="sng">
              <a:solidFill>
                <a:schemeClr val="tx1"/>
              </a:solidFill>
              <a:round/>
            </a:ln>
            <a:effectLst/>
            <a:extLst>
              <a:ext uri="{909E8E84-426E-40DD-AFC4-6F175D3DCCD1}">
                <a14:hiddenFill xmlns:a14="http://schemas.microsoft.com/office/drawing/2010/main">
                  <a:noFill/>
                </a14:hiddenFill>
              </a:ext>
            </a:extLst>
          </p:spPr>
          <p:txBody>
            <a:bodyPr/>
            <a:lstStyle/>
            <a:p>
              <a:endParaRPr lang="zh-CN" altLang="en-US"/>
            </a:p>
          </p:txBody>
        </p:sp>
        <p:sp>
          <p:nvSpPr>
            <p:cNvPr id="16" name="Line 89"/>
            <p:cNvSpPr>
              <a:spLocks noChangeShapeType="1"/>
            </p:cNvSpPr>
            <p:nvPr>
              <p:custDataLst>
                <p:tags r:id="rId9"/>
              </p:custDataLst>
            </p:nvPr>
          </p:nvSpPr>
          <p:spPr bwMode="auto">
            <a:xfrm>
              <a:off x="5764134" y="3574757"/>
              <a:ext cx="386384" cy="359669"/>
            </a:xfrm>
            <a:prstGeom prst="line">
              <a:avLst/>
            </a:prstGeom>
            <a:noFill/>
            <a:ln w="38100" cmpd="sng">
              <a:solidFill>
                <a:schemeClr val="tx1"/>
              </a:solidFill>
              <a:round/>
            </a:ln>
            <a:effectLst/>
            <a:extLst>
              <a:ext uri="{909E8E84-426E-40DD-AFC4-6F175D3DCCD1}">
                <a14:hiddenFill xmlns:a14="http://schemas.microsoft.com/office/drawing/2010/main">
                  <a:noFill/>
                </a14:hiddenFill>
              </a:ext>
            </a:extLst>
          </p:spPr>
          <p:txBody>
            <a:bodyPr/>
            <a:lstStyle/>
            <a:p>
              <a:endParaRPr lang="zh-CN" altLang="en-US"/>
            </a:p>
          </p:txBody>
        </p:sp>
        <p:sp>
          <p:nvSpPr>
            <p:cNvPr id="17" name="Line 90"/>
            <p:cNvSpPr>
              <a:spLocks noChangeShapeType="1"/>
            </p:cNvSpPr>
            <p:nvPr>
              <p:custDataLst>
                <p:tags r:id="rId10"/>
              </p:custDataLst>
            </p:nvPr>
          </p:nvSpPr>
          <p:spPr bwMode="auto">
            <a:xfrm flipH="1">
              <a:off x="6150518" y="3521428"/>
              <a:ext cx="302446" cy="224483"/>
            </a:xfrm>
            <a:prstGeom prst="line">
              <a:avLst/>
            </a:prstGeom>
            <a:noFill/>
            <a:ln w="38100" cmpd="sng">
              <a:solidFill>
                <a:schemeClr val="tx1"/>
              </a:solidFill>
              <a:round/>
            </a:ln>
            <a:effectLst/>
            <a:extLst>
              <a:ext uri="{909E8E84-426E-40DD-AFC4-6F175D3DCCD1}">
                <a14:hiddenFill xmlns:a14="http://schemas.microsoft.com/office/drawing/2010/main">
                  <a:noFill/>
                </a14:hiddenFill>
              </a:ext>
            </a:extLst>
          </p:spPr>
          <p:txBody>
            <a:bodyPr/>
            <a:lstStyle/>
            <a:p>
              <a:endParaRPr lang="zh-CN" altLang="en-US"/>
            </a:p>
          </p:txBody>
        </p:sp>
        <p:sp>
          <p:nvSpPr>
            <p:cNvPr id="18" name="AutoShape 5"/>
            <p:cNvSpPr>
              <a:spLocks noChangeAspect="1" noChangeArrowheads="1" noTextEdit="1"/>
            </p:cNvSpPr>
            <p:nvPr>
              <p:custDataLst>
                <p:tags r:id="rId11"/>
              </p:custDataLst>
            </p:nvPr>
          </p:nvSpPr>
          <p:spPr bwMode="auto">
            <a:xfrm>
              <a:off x="5049208" y="2669567"/>
              <a:ext cx="1087318" cy="11386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272" tIns="40636" rIns="81272" bIns="40636" numCol="1" anchor="t" anchorCtr="0" compatLnSpc="1"/>
            <a:lstStyle/>
            <a:p>
              <a:endParaRPr lang="zh-CN" altLang="en-US">
                <a:solidFill>
                  <a:prstClr val="black"/>
                </a:solidFill>
              </a:endParaRPr>
            </a:p>
          </p:txBody>
        </p:sp>
        <p:sp>
          <p:nvSpPr>
            <p:cNvPr id="19" name="Freeform 11"/>
            <p:cNvSpPr/>
            <p:nvPr>
              <p:custDataLst>
                <p:tags r:id="rId12"/>
              </p:custDataLst>
            </p:nvPr>
          </p:nvSpPr>
          <p:spPr bwMode="auto">
            <a:xfrm>
              <a:off x="5614909" y="1868190"/>
              <a:ext cx="1061892" cy="1124896"/>
            </a:xfrm>
            <a:custGeom>
              <a:avLst/>
              <a:gdLst>
                <a:gd name="T0" fmla="*/ 530 w 1040"/>
                <a:gd name="T1" fmla="*/ 0 h 1183"/>
                <a:gd name="T2" fmla="*/ 128 w 1040"/>
                <a:gd name="T3" fmla="*/ 371 h 1183"/>
                <a:gd name="T4" fmla="*/ 100 w 1040"/>
                <a:gd name="T5" fmla="*/ 411 h 1183"/>
                <a:gd name="T6" fmla="*/ 64 w 1040"/>
                <a:gd name="T7" fmla="*/ 463 h 1183"/>
                <a:gd name="T8" fmla="*/ 36 w 1040"/>
                <a:gd name="T9" fmla="*/ 523 h 1183"/>
                <a:gd name="T10" fmla="*/ 20 w 1040"/>
                <a:gd name="T11" fmla="*/ 571 h 1183"/>
                <a:gd name="T12" fmla="*/ 4 w 1040"/>
                <a:gd name="T13" fmla="*/ 635 h 1183"/>
                <a:gd name="T14" fmla="*/ 0 w 1040"/>
                <a:gd name="T15" fmla="*/ 703 h 1183"/>
                <a:gd name="T16" fmla="*/ 4 w 1040"/>
                <a:gd name="T17" fmla="*/ 767 h 1183"/>
                <a:gd name="T18" fmla="*/ 24 w 1040"/>
                <a:gd name="T19" fmla="*/ 839 h 1183"/>
                <a:gd name="T20" fmla="*/ 48 w 1040"/>
                <a:gd name="T21" fmla="*/ 895 h 1183"/>
                <a:gd name="T22" fmla="*/ 88 w 1040"/>
                <a:gd name="T23" fmla="*/ 963 h 1183"/>
                <a:gd name="T24" fmla="*/ 132 w 1040"/>
                <a:gd name="T25" fmla="*/ 1015 h 1183"/>
                <a:gd name="T26" fmla="*/ 188 w 1040"/>
                <a:gd name="T27" fmla="*/ 1067 h 1183"/>
                <a:gd name="T28" fmla="*/ 244 w 1040"/>
                <a:gd name="T29" fmla="*/ 1103 h 1183"/>
                <a:gd name="T30" fmla="*/ 296 w 1040"/>
                <a:gd name="T31" fmla="*/ 1131 h 1183"/>
                <a:gd name="T32" fmla="*/ 344 w 1040"/>
                <a:gd name="T33" fmla="*/ 1147 h 1183"/>
                <a:gd name="T34" fmla="*/ 404 w 1040"/>
                <a:gd name="T35" fmla="*/ 1167 h 1183"/>
                <a:gd name="T36" fmla="*/ 460 w 1040"/>
                <a:gd name="T37" fmla="*/ 1175 h 1183"/>
                <a:gd name="T38" fmla="*/ 524 w 1040"/>
                <a:gd name="T39" fmla="*/ 1183 h 1183"/>
                <a:gd name="T40" fmla="*/ 588 w 1040"/>
                <a:gd name="T41" fmla="*/ 1175 h 1183"/>
                <a:gd name="T42" fmla="*/ 624 w 1040"/>
                <a:gd name="T43" fmla="*/ 1167 h 1183"/>
                <a:gd name="T44" fmla="*/ 668 w 1040"/>
                <a:gd name="T45" fmla="*/ 1155 h 1183"/>
                <a:gd name="T46" fmla="*/ 704 w 1040"/>
                <a:gd name="T47" fmla="*/ 1147 h 1183"/>
                <a:gd name="T48" fmla="*/ 748 w 1040"/>
                <a:gd name="T49" fmla="*/ 1131 h 1183"/>
                <a:gd name="T50" fmla="*/ 800 w 1040"/>
                <a:gd name="T51" fmla="*/ 1107 h 1183"/>
                <a:gd name="T52" fmla="*/ 836 w 1040"/>
                <a:gd name="T53" fmla="*/ 1083 h 1183"/>
                <a:gd name="T54" fmla="*/ 876 w 1040"/>
                <a:gd name="T55" fmla="*/ 1047 h 1183"/>
                <a:gd name="T56" fmla="*/ 920 w 1040"/>
                <a:gd name="T57" fmla="*/ 1003 h 1183"/>
                <a:gd name="T58" fmla="*/ 952 w 1040"/>
                <a:gd name="T59" fmla="*/ 971 h 1183"/>
                <a:gd name="T60" fmla="*/ 980 w 1040"/>
                <a:gd name="T61" fmla="*/ 919 h 1183"/>
                <a:gd name="T62" fmla="*/ 1016 w 1040"/>
                <a:gd name="T63" fmla="*/ 847 h 1183"/>
                <a:gd name="T64" fmla="*/ 1036 w 1040"/>
                <a:gd name="T65" fmla="*/ 771 h 1183"/>
                <a:gd name="T66" fmla="*/ 1040 w 1040"/>
                <a:gd name="T67" fmla="*/ 723 h 1183"/>
                <a:gd name="T68" fmla="*/ 1040 w 1040"/>
                <a:gd name="T69" fmla="*/ 667 h 1183"/>
                <a:gd name="T70" fmla="*/ 1036 w 1040"/>
                <a:gd name="T71" fmla="*/ 623 h 1183"/>
                <a:gd name="T72" fmla="*/ 1024 w 1040"/>
                <a:gd name="T73" fmla="*/ 571 h 1183"/>
                <a:gd name="T74" fmla="*/ 1004 w 1040"/>
                <a:gd name="T75" fmla="*/ 519 h 1183"/>
                <a:gd name="T76" fmla="*/ 988 w 1040"/>
                <a:gd name="T77" fmla="*/ 479 h 1183"/>
                <a:gd name="T78" fmla="*/ 968 w 1040"/>
                <a:gd name="T79" fmla="*/ 435 h 1183"/>
                <a:gd name="T80" fmla="*/ 940 w 1040"/>
                <a:gd name="T81" fmla="*/ 407 h 1183"/>
                <a:gd name="T82" fmla="*/ 904 w 1040"/>
                <a:gd name="T83" fmla="*/ 371 h 1183"/>
                <a:gd name="T84" fmla="*/ 530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1"/>
            </a:solidFill>
            <a:ln>
              <a:noFill/>
            </a:ln>
            <a:effectLst/>
          </p:spPr>
          <p:txBody>
            <a:bodyPr vert="horz" wrap="square" lIns="91440" tIns="45720" rIns="91440" bIns="45720" numCol="1" anchor="t" anchorCtr="0" compatLnSpc="1"/>
            <a:lstStyle/>
            <a:p>
              <a:endParaRPr lang="zh-CN" altLang="en-US" sz="2800">
                <a:solidFill>
                  <a:prstClr val="black"/>
                </a:solidFill>
              </a:endParaRPr>
            </a:p>
          </p:txBody>
        </p:sp>
        <p:sp>
          <p:nvSpPr>
            <p:cNvPr id="20" name="Freeform 12"/>
            <p:cNvSpPr>
              <a:spLocks noChangeArrowheads="1"/>
            </p:cNvSpPr>
            <p:nvPr>
              <p:custDataLst>
                <p:tags r:id="rId13"/>
              </p:custDataLst>
            </p:nvPr>
          </p:nvSpPr>
          <p:spPr bwMode="auto">
            <a:xfrm>
              <a:off x="5786445" y="2148701"/>
              <a:ext cx="736177" cy="780676"/>
            </a:xfrm>
            <a:custGeom>
              <a:avLst/>
              <a:gdLst>
                <a:gd name="T0" fmla="*/ 367 w 1040"/>
                <a:gd name="T1" fmla="*/ 0 h 1183"/>
                <a:gd name="T2" fmla="*/ 89 w 1040"/>
                <a:gd name="T3" fmla="*/ 257 h 1183"/>
                <a:gd name="T4" fmla="*/ 69 w 1040"/>
                <a:gd name="T5" fmla="*/ 285 h 1183"/>
                <a:gd name="T6" fmla="*/ 44 w 1040"/>
                <a:gd name="T7" fmla="*/ 321 h 1183"/>
                <a:gd name="T8" fmla="*/ 25 w 1040"/>
                <a:gd name="T9" fmla="*/ 363 h 1183"/>
                <a:gd name="T10" fmla="*/ 14 w 1040"/>
                <a:gd name="T11" fmla="*/ 396 h 1183"/>
                <a:gd name="T12" fmla="*/ 3 w 1040"/>
                <a:gd name="T13" fmla="*/ 441 h 1183"/>
                <a:gd name="T14" fmla="*/ 0 w 1040"/>
                <a:gd name="T15" fmla="*/ 488 h 1183"/>
                <a:gd name="T16" fmla="*/ 3 w 1040"/>
                <a:gd name="T17" fmla="*/ 532 h 1183"/>
                <a:gd name="T18" fmla="*/ 17 w 1040"/>
                <a:gd name="T19" fmla="*/ 582 h 1183"/>
                <a:gd name="T20" fmla="*/ 33 w 1040"/>
                <a:gd name="T21" fmla="*/ 621 h 1183"/>
                <a:gd name="T22" fmla="*/ 61 w 1040"/>
                <a:gd name="T23" fmla="*/ 668 h 1183"/>
                <a:gd name="T24" fmla="*/ 92 w 1040"/>
                <a:gd name="T25" fmla="*/ 704 h 1183"/>
                <a:gd name="T26" fmla="*/ 130 w 1040"/>
                <a:gd name="T27" fmla="*/ 740 h 1183"/>
                <a:gd name="T28" fmla="*/ 169 w 1040"/>
                <a:gd name="T29" fmla="*/ 765 h 1183"/>
                <a:gd name="T30" fmla="*/ 205 w 1040"/>
                <a:gd name="T31" fmla="*/ 785 h 1183"/>
                <a:gd name="T32" fmla="*/ 238 w 1040"/>
                <a:gd name="T33" fmla="*/ 796 h 1183"/>
                <a:gd name="T34" fmla="*/ 280 w 1040"/>
                <a:gd name="T35" fmla="*/ 810 h 1183"/>
                <a:gd name="T36" fmla="*/ 319 w 1040"/>
                <a:gd name="T37" fmla="*/ 815 h 1183"/>
                <a:gd name="T38" fmla="*/ 363 w 1040"/>
                <a:gd name="T39" fmla="*/ 821 h 1183"/>
                <a:gd name="T40" fmla="*/ 408 w 1040"/>
                <a:gd name="T41" fmla="*/ 815 h 1183"/>
                <a:gd name="T42" fmla="*/ 433 w 1040"/>
                <a:gd name="T43" fmla="*/ 810 h 1183"/>
                <a:gd name="T44" fmla="*/ 463 w 1040"/>
                <a:gd name="T45" fmla="*/ 802 h 1183"/>
                <a:gd name="T46" fmla="*/ 488 w 1040"/>
                <a:gd name="T47" fmla="*/ 796 h 1183"/>
                <a:gd name="T48" fmla="*/ 519 w 1040"/>
                <a:gd name="T49" fmla="*/ 785 h 1183"/>
                <a:gd name="T50" fmla="*/ 555 w 1040"/>
                <a:gd name="T51" fmla="*/ 768 h 1183"/>
                <a:gd name="T52" fmla="*/ 580 w 1040"/>
                <a:gd name="T53" fmla="*/ 752 h 1183"/>
                <a:gd name="T54" fmla="*/ 607 w 1040"/>
                <a:gd name="T55" fmla="*/ 727 h 1183"/>
                <a:gd name="T56" fmla="*/ 638 w 1040"/>
                <a:gd name="T57" fmla="*/ 696 h 1183"/>
                <a:gd name="T58" fmla="*/ 660 w 1040"/>
                <a:gd name="T59" fmla="*/ 674 h 1183"/>
                <a:gd name="T60" fmla="*/ 679 w 1040"/>
                <a:gd name="T61" fmla="*/ 638 h 1183"/>
                <a:gd name="T62" fmla="*/ 704 w 1040"/>
                <a:gd name="T63" fmla="*/ 588 h 1183"/>
                <a:gd name="T64" fmla="*/ 718 w 1040"/>
                <a:gd name="T65" fmla="*/ 535 h 1183"/>
                <a:gd name="T66" fmla="*/ 721 w 1040"/>
                <a:gd name="T67" fmla="*/ 502 h 1183"/>
                <a:gd name="T68" fmla="*/ 721 w 1040"/>
                <a:gd name="T69" fmla="*/ 463 h 1183"/>
                <a:gd name="T70" fmla="*/ 718 w 1040"/>
                <a:gd name="T71" fmla="*/ 432 h 1183"/>
                <a:gd name="T72" fmla="*/ 710 w 1040"/>
                <a:gd name="T73" fmla="*/ 396 h 1183"/>
                <a:gd name="T74" fmla="*/ 696 w 1040"/>
                <a:gd name="T75" fmla="*/ 360 h 1183"/>
                <a:gd name="T76" fmla="*/ 685 w 1040"/>
                <a:gd name="T77" fmla="*/ 332 h 1183"/>
                <a:gd name="T78" fmla="*/ 671 w 1040"/>
                <a:gd name="T79" fmla="*/ 302 h 1183"/>
                <a:gd name="T80" fmla="*/ 652 w 1040"/>
                <a:gd name="T81" fmla="*/ 282 h 1183"/>
                <a:gd name="T82" fmla="*/ 627 w 1040"/>
                <a:gd name="T83" fmla="*/ 257 h 1183"/>
                <a:gd name="T84" fmla="*/ 367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1">
                <a:lumMod val="40000"/>
                <a:lumOff val="60000"/>
              </a:schemeClr>
            </a:solidFill>
            <a:ln>
              <a:noFill/>
            </a:ln>
            <a:effectLst/>
          </p:spPr>
          <p:txBody>
            <a:bodyPr vert="horz" wrap="square" lIns="91440" tIns="45720" rIns="91440" bIns="45720" numCol="1" anchor="t" anchorCtr="0" compatLnSpc="1"/>
            <a:lstStyle/>
            <a:p>
              <a:endParaRPr lang="zh-CN" altLang="en-US" sz="1600">
                <a:solidFill>
                  <a:prstClr val="black"/>
                </a:solidFill>
              </a:endParaRPr>
            </a:p>
          </p:txBody>
        </p:sp>
        <p:sp>
          <p:nvSpPr>
            <p:cNvPr id="21" name="Freeform 13"/>
            <p:cNvSpPr>
              <a:spLocks noChangeArrowheads="1"/>
            </p:cNvSpPr>
            <p:nvPr>
              <p:custDataLst>
                <p:tags r:id="rId14"/>
              </p:custDataLst>
            </p:nvPr>
          </p:nvSpPr>
          <p:spPr bwMode="auto">
            <a:xfrm rot="10800000">
              <a:off x="5911014" y="2376913"/>
              <a:ext cx="489083" cy="518232"/>
            </a:xfrm>
            <a:custGeom>
              <a:avLst/>
              <a:gdLst>
                <a:gd name="T0" fmla="*/ 244 w 1040"/>
                <a:gd name="T1" fmla="*/ 0 h 1183"/>
                <a:gd name="T2" fmla="*/ 59 w 1040"/>
                <a:gd name="T3" fmla="*/ 171 h 1183"/>
                <a:gd name="T4" fmla="*/ 46 w 1040"/>
                <a:gd name="T5" fmla="*/ 189 h 1183"/>
                <a:gd name="T6" fmla="*/ 29 w 1040"/>
                <a:gd name="T7" fmla="*/ 213 h 1183"/>
                <a:gd name="T8" fmla="*/ 17 w 1040"/>
                <a:gd name="T9" fmla="*/ 241 h 1183"/>
                <a:gd name="T10" fmla="*/ 9 w 1040"/>
                <a:gd name="T11" fmla="*/ 263 h 1183"/>
                <a:gd name="T12" fmla="*/ 2 w 1040"/>
                <a:gd name="T13" fmla="*/ 293 h 1183"/>
                <a:gd name="T14" fmla="*/ 0 w 1040"/>
                <a:gd name="T15" fmla="*/ 324 h 1183"/>
                <a:gd name="T16" fmla="*/ 2 w 1040"/>
                <a:gd name="T17" fmla="*/ 353 h 1183"/>
                <a:gd name="T18" fmla="*/ 11 w 1040"/>
                <a:gd name="T19" fmla="*/ 387 h 1183"/>
                <a:gd name="T20" fmla="*/ 22 w 1040"/>
                <a:gd name="T21" fmla="*/ 412 h 1183"/>
                <a:gd name="T22" fmla="*/ 41 w 1040"/>
                <a:gd name="T23" fmla="*/ 444 h 1183"/>
                <a:gd name="T24" fmla="*/ 61 w 1040"/>
                <a:gd name="T25" fmla="*/ 468 h 1183"/>
                <a:gd name="T26" fmla="*/ 87 w 1040"/>
                <a:gd name="T27" fmla="*/ 492 h 1183"/>
                <a:gd name="T28" fmla="*/ 112 w 1040"/>
                <a:gd name="T29" fmla="*/ 508 h 1183"/>
                <a:gd name="T30" fmla="*/ 136 w 1040"/>
                <a:gd name="T31" fmla="*/ 521 h 1183"/>
                <a:gd name="T32" fmla="*/ 158 w 1040"/>
                <a:gd name="T33" fmla="*/ 528 h 1183"/>
                <a:gd name="T34" fmla="*/ 186 w 1040"/>
                <a:gd name="T35" fmla="*/ 538 h 1183"/>
                <a:gd name="T36" fmla="*/ 212 w 1040"/>
                <a:gd name="T37" fmla="*/ 541 h 1183"/>
                <a:gd name="T38" fmla="*/ 241 w 1040"/>
                <a:gd name="T39" fmla="*/ 545 h 1183"/>
                <a:gd name="T40" fmla="*/ 271 w 1040"/>
                <a:gd name="T41" fmla="*/ 541 h 1183"/>
                <a:gd name="T42" fmla="*/ 287 w 1040"/>
                <a:gd name="T43" fmla="*/ 538 h 1183"/>
                <a:gd name="T44" fmla="*/ 308 w 1040"/>
                <a:gd name="T45" fmla="*/ 532 h 1183"/>
                <a:gd name="T46" fmla="*/ 324 w 1040"/>
                <a:gd name="T47" fmla="*/ 528 h 1183"/>
                <a:gd name="T48" fmla="*/ 345 w 1040"/>
                <a:gd name="T49" fmla="*/ 521 h 1183"/>
                <a:gd name="T50" fmla="*/ 368 w 1040"/>
                <a:gd name="T51" fmla="*/ 510 h 1183"/>
                <a:gd name="T52" fmla="*/ 385 w 1040"/>
                <a:gd name="T53" fmla="*/ 499 h 1183"/>
                <a:gd name="T54" fmla="*/ 403 w 1040"/>
                <a:gd name="T55" fmla="*/ 482 h 1183"/>
                <a:gd name="T56" fmla="*/ 424 w 1040"/>
                <a:gd name="T57" fmla="*/ 462 h 1183"/>
                <a:gd name="T58" fmla="*/ 438 w 1040"/>
                <a:gd name="T59" fmla="*/ 447 h 1183"/>
                <a:gd name="T60" fmla="*/ 451 w 1040"/>
                <a:gd name="T61" fmla="*/ 423 h 1183"/>
                <a:gd name="T62" fmla="*/ 468 w 1040"/>
                <a:gd name="T63" fmla="*/ 390 h 1183"/>
                <a:gd name="T64" fmla="*/ 477 w 1040"/>
                <a:gd name="T65" fmla="*/ 355 h 1183"/>
                <a:gd name="T66" fmla="*/ 479 w 1040"/>
                <a:gd name="T67" fmla="*/ 333 h 1183"/>
                <a:gd name="T68" fmla="*/ 479 w 1040"/>
                <a:gd name="T69" fmla="*/ 307 h 1183"/>
                <a:gd name="T70" fmla="*/ 477 w 1040"/>
                <a:gd name="T71" fmla="*/ 287 h 1183"/>
                <a:gd name="T72" fmla="*/ 472 w 1040"/>
                <a:gd name="T73" fmla="*/ 263 h 1183"/>
                <a:gd name="T74" fmla="*/ 462 w 1040"/>
                <a:gd name="T75" fmla="*/ 239 h 1183"/>
                <a:gd name="T76" fmla="*/ 455 w 1040"/>
                <a:gd name="T77" fmla="*/ 221 h 1183"/>
                <a:gd name="T78" fmla="*/ 446 w 1040"/>
                <a:gd name="T79" fmla="*/ 200 h 1183"/>
                <a:gd name="T80" fmla="*/ 433 w 1040"/>
                <a:gd name="T81" fmla="*/ 188 h 1183"/>
                <a:gd name="T82" fmla="*/ 416 w 1040"/>
                <a:gd name="T83" fmla="*/ 171 h 1183"/>
                <a:gd name="T84" fmla="*/ 244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2">
                <a:lumMod val="75000"/>
              </a:schemeClr>
            </a:solidFill>
            <a:ln>
              <a:noFill/>
            </a:ln>
            <a:effectLst/>
          </p:spPr>
          <p:txBody>
            <a:bodyPr vert="horz" wrap="square" lIns="91440" tIns="45720" rIns="91440" bIns="45720" numCol="1" anchor="t" anchorCtr="0" compatLnSpc="1"/>
            <a:lstStyle/>
            <a:p>
              <a:endParaRPr lang="zh-CN" altLang="en-US" sz="2800">
                <a:solidFill>
                  <a:prstClr val="black"/>
                </a:solidFill>
              </a:endParaRPr>
            </a:p>
          </p:txBody>
        </p:sp>
        <p:sp>
          <p:nvSpPr>
            <p:cNvPr id="22" name="Freeform 21"/>
            <p:cNvSpPr/>
            <p:nvPr>
              <p:custDataLst>
                <p:tags r:id="rId15"/>
              </p:custDataLst>
            </p:nvPr>
          </p:nvSpPr>
          <p:spPr bwMode="auto">
            <a:xfrm rot="18900000">
              <a:off x="5131263" y="2937275"/>
              <a:ext cx="796751" cy="844602"/>
            </a:xfrm>
            <a:custGeom>
              <a:avLst/>
              <a:gdLst>
                <a:gd name="T0" fmla="*/ 530 w 1040"/>
                <a:gd name="T1" fmla="*/ 0 h 1183"/>
                <a:gd name="T2" fmla="*/ 128 w 1040"/>
                <a:gd name="T3" fmla="*/ 371 h 1183"/>
                <a:gd name="T4" fmla="*/ 100 w 1040"/>
                <a:gd name="T5" fmla="*/ 411 h 1183"/>
                <a:gd name="T6" fmla="*/ 64 w 1040"/>
                <a:gd name="T7" fmla="*/ 463 h 1183"/>
                <a:gd name="T8" fmla="*/ 36 w 1040"/>
                <a:gd name="T9" fmla="*/ 523 h 1183"/>
                <a:gd name="T10" fmla="*/ 20 w 1040"/>
                <a:gd name="T11" fmla="*/ 571 h 1183"/>
                <a:gd name="T12" fmla="*/ 4 w 1040"/>
                <a:gd name="T13" fmla="*/ 635 h 1183"/>
                <a:gd name="T14" fmla="*/ 0 w 1040"/>
                <a:gd name="T15" fmla="*/ 703 h 1183"/>
                <a:gd name="T16" fmla="*/ 4 w 1040"/>
                <a:gd name="T17" fmla="*/ 767 h 1183"/>
                <a:gd name="T18" fmla="*/ 24 w 1040"/>
                <a:gd name="T19" fmla="*/ 839 h 1183"/>
                <a:gd name="T20" fmla="*/ 48 w 1040"/>
                <a:gd name="T21" fmla="*/ 895 h 1183"/>
                <a:gd name="T22" fmla="*/ 88 w 1040"/>
                <a:gd name="T23" fmla="*/ 963 h 1183"/>
                <a:gd name="T24" fmla="*/ 132 w 1040"/>
                <a:gd name="T25" fmla="*/ 1015 h 1183"/>
                <a:gd name="T26" fmla="*/ 188 w 1040"/>
                <a:gd name="T27" fmla="*/ 1067 h 1183"/>
                <a:gd name="T28" fmla="*/ 244 w 1040"/>
                <a:gd name="T29" fmla="*/ 1103 h 1183"/>
                <a:gd name="T30" fmla="*/ 296 w 1040"/>
                <a:gd name="T31" fmla="*/ 1131 h 1183"/>
                <a:gd name="T32" fmla="*/ 344 w 1040"/>
                <a:gd name="T33" fmla="*/ 1147 h 1183"/>
                <a:gd name="T34" fmla="*/ 404 w 1040"/>
                <a:gd name="T35" fmla="*/ 1167 h 1183"/>
                <a:gd name="T36" fmla="*/ 460 w 1040"/>
                <a:gd name="T37" fmla="*/ 1175 h 1183"/>
                <a:gd name="T38" fmla="*/ 524 w 1040"/>
                <a:gd name="T39" fmla="*/ 1183 h 1183"/>
                <a:gd name="T40" fmla="*/ 588 w 1040"/>
                <a:gd name="T41" fmla="*/ 1175 h 1183"/>
                <a:gd name="T42" fmla="*/ 624 w 1040"/>
                <a:gd name="T43" fmla="*/ 1167 h 1183"/>
                <a:gd name="T44" fmla="*/ 668 w 1040"/>
                <a:gd name="T45" fmla="*/ 1155 h 1183"/>
                <a:gd name="T46" fmla="*/ 704 w 1040"/>
                <a:gd name="T47" fmla="*/ 1147 h 1183"/>
                <a:gd name="T48" fmla="*/ 748 w 1040"/>
                <a:gd name="T49" fmla="*/ 1131 h 1183"/>
                <a:gd name="T50" fmla="*/ 800 w 1040"/>
                <a:gd name="T51" fmla="*/ 1107 h 1183"/>
                <a:gd name="T52" fmla="*/ 836 w 1040"/>
                <a:gd name="T53" fmla="*/ 1083 h 1183"/>
                <a:gd name="T54" fmla="*/ 876 w 1040"/>
                <a:gd name="T55" fmla="*/ 1047 h 1183"/>
                <a:gd name="T56" fmla="*/ 920 w 1040"/>
                <a:gd name="T57" fmla="*/ 1003 h 1183"/>
                <a:gd name="T58" fmla="*/ 952 w 1040"/>
                <a:gd name="T59" fmla="*/ 971 h 1183"/>
                <a:gd name="T60" fmla="*/ 980 w 1040"/>
                <a:gd name="T61" fmla="*/ 919 h 1183"/>
                <a:gd name="T62" fmla="*/ 1016 w 1040"/>
                <a:gd name="T63" fmla="*/ 847 h 1183"/>
                <a:gd name="T64" fmla="*/ 1036 w 1040"/>
                <a:gd name="T65" fmla="*/ 771 h 1183"/>
                <a:gd name="T66" fmla="*/ 1040 w 1040"/>
                <a:gd name="T67" fmla="*/ 723 h 1183"/>
                <a:gd name="T68" fmla="*/ 1040 w 1040"/>
                <a:gd name="T69" fmla="*/ 667 h 1183"/>
                <a:gd name="T70" fmla="*/ 1036 w 1040"/>
                <a:gd name="T71" fmla="*/ 623 h 1183"/>
                <a:gd name="T72" fmla="*/ 1024 w 1040"/>
                <a:gd name="T73" fmla="*/ 571 h 1183"/>
                <a:gd name="T74" fmla="*/ 1004 w 1040"/>
                <a:gd name="T75" fmla="*/ 519 h 1183"/>
                <a:gd name="T76" fmla="*/ 988 w 1040"/>
                <a:gd name="T77" fmla="*/ 479 h 1183"/>
                <a:gd name="T78" fmla="*/ 968 w 1040"/>
                <a:gd name="T79" fmla="*/ 435 h 1183"/>
                <a:gd name="T80" fmla="*/ 940 w 1040"/>
                <a:gd name="T81" fmla="*/ 407 h 1183"/>
                <a:gd name="T82" fmla="*/ 904 w 1040"/>
                <a:gd name="T83" fmla="*/ 371 h 1183"/>
                <a:gd name="T84" fmla="*/ 530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1"/>
            </a:solidFill>
            <a:ln>
              <a:noFill/>
            </a:ln>
            <a:effectLst/>
          </p:spPr>
          <p:txBody>
            <a:bodyPr vert="horz" wrap="square" lIns="91440" tIns="45720" rIns="91440" bIns="45720" numCol="1" anchor="t" anchorCtr="0" compatLnSpc="1"/>
            <a:lstStyle/>
            <a:p>
              <a:endParaRPr lang="zh-CN" altLang="en-US" sz="2800">
                <a:solidFill>
                  <a:prstClr val="black"/>
                </a:solidFill>
              </a:endParaRPr>
            </a:p>
          </p:txBody>
        </p:sp>
        <p:sp>
          <p:nvSpPr>
            <p:cNvPr id="23" name="Freeform 22"/>
            <p:cNvSpPr>
              <a:spLocks noChangeArrowheads="1"/>
            </p:cNvSpPr>
            <p:nvPr>
              <p:custDataLst>
                <p:tags r:id="rId16"/>
              </p:custDataLst>
            </p:nvPr>
          </p:nvSpPr>
          <p:spPr bwMode="auto">
            <a:xfrm rot="18900000">
              <a:off x="5315613" y="3119447"/>
              <a:ext cx="552363" cy="586152"/>
            </a:xfrm>
            <a:custGeom>
              <a:avLst/>
              <a:gdLst>
                <a:gd name="T0" fmla="*/ 367 w 1040"/>
                <a:gd name="T1" fmla="*/ 0 h 1183"/>
                <a:gd name="T2" fmla="*/ 89 w 1040"/>
                <a:gd name="T3" fmla="*/ 257 h 1183"/>
                <a:gd name="T4" fmla="*/ 69 w 1040"/>
                <a:gd name="T5" fmla="*/ 285 h 1183"/>
                <a:gd name="T6" fmla="*/ 44 w 1040"/>
                <a:gd name="T7" fmla="*/ 321 h 1183"/>
                <a:gd name="T8" fmla="*/ 25 w 1040"/>
                <a:gd name="T9" fmla="*/ 363 h 1183"/>
                <a:gd name="T10" fmla="*/ 14 w 1040"/>
                <a:gd name="T11" fmla="*/ 396 h 1183"/>
                <a:gd name="T12" fmla="*/ 3 w 1040"/>
                <a:gd name="T13" fmla="*/ 441 h 1183"/>
                <a:gd name="T14" fmla="*/ 0 w 1040"/>
                <a:gd name="T15" fmla="*/ 488 h 1183"/>
                <a:gd name="T16" fmla="*/ 3 w 1040"/>
                <a:gd name="T17" fmla="*/ 532 h 1183"/>
                <a:gd name="T18" fmla="*/ 17 w 1040"/>
                <a:gd name="T19" fmla="*/ 582 h 1183"/>
                <a:gd name="T20" fmla="*/ 33 w 1040"/>
                <a:gd name="T21" fmla="*/ 621 h 1183"/>
                <a:gd name="T22" fmla="*/ 61 w 1040"/>
                <a:gd name="T23" fmla="*/ 668 h 1183"/>
                <a:gd name="T24" fmla="*/ 92 w 1040"/>
                <a:gd name="T25" fmla="*/ 704 h 1183"/>
                <a:gd name="T26" fmla="*/ 130 w 1040"/>
                <a:gd name="T27" fmla="*/ 740 h 1183"/>
                <a:gd name="T28" fmla="*/ 169 w 1040"/>
                <a:gd name="T29" fmla="*/ 765 h 1183"/>
                <a:gd name="T30" fmla="*/ 205 w 1040"/>
                <a:gd name="T31" fmla="*/ 785 h 1183"/>
                <a:gd name="T32" fmla="*/ 238 w 1040"/>
                <a:gd name="T33" fmla="*/ 796 h 1183"/>
                <a:gd name="T34" fmla="*/ 280 w 1040"/>
                <a:gd name="T35" fmla="*/ 810 h 1183"/>
                <a:gd name="T36" fmla="*/ 319 w 1040"/>
                <a:gd name="T37" fmla="*/ 815 h 1183"/>
                <a:gd name="T38" fmla="*/ 363 w 1040"/>
                <a:gd name="T39" fmla="*/ 821 h 1183"/>
                <a:gd name="T40" fmla="*/ 408 w 1040"/>
                <a:gd name="T41" fmla="*/ 815 h 1183"/>
                <a:gd name="T42" fmla="*/ 433 w 1040"/>
                <a:gd name="T43" fmla="*/ 810 h 1183"/>
                <a:gd name="T44" fmla="*/ 463 w 1040"/>
                <a:gd name="T45" fmla="*/ 802 h 1183"/>
                <a:gd name="T46" fmla="*/ 488 w 1040"/>
                <a:gd name="T47" fmla="*/ 796 h 1183"/>
                <a:gd name="T48" fmla="*/ 519 w 1040"/>
                <a:gd name="T49" fmla="*/ 785 h 1183"/>
                <a:gd name="T50" fmla="*/ 555 w 1040"/>
                <a:gd name="T51" fmla="*/ 768 h 1183"/>
                <a:gd name="T52" fmla="*/ 580 w 1040"/>
                <a:gd name="T53" fmla="*/ 752 h 1183"/>
                <a:gd name="T54" fmla="*/ 607 w 1040"/>
                <a:gd name="T55" fmla="*/ 727 h 1183"/>
                <a:gd name="T56" fmla="*/ 638 w 1040"/>
                <a:gd name="T57" fmla="*/ 696 h 1183"/>
                <a:gd name="T58" fmla="*/ 660 w 1040"/>
                <a:gd name="T59" fmla="*/ 674 h 1183"/>
                <a:gd name="T60" fmla="*/ 679 w 1040"/>
                <a:gd name="T61" fmla="*/ 638 h 1183"/>
                <a:gd name="T62" fmla="*/ 704 w 1040"/>
                <a:gd name="T63" fmla="*/ 588 h 1183"/>
                <a:gd name="T64" fmla="*/ 718 w 1040"/>
                <a:gd name="T65" fmla="*/ 535 h 1183"/>
                <a:gd name="T66" fmla="*/ 721 w 1040"/>
                <a:gd name="T67" fmla="*/ 502 h 1183"/>
                <a:gd name="T68" fmla="*/ 721 w 1040"/>
                <a:gd name="T69" fmla="*/ 463 h 1183"/>
                <a:gd name="T70" fmla="*/ 718 w 1040"/>
                <a:gd name="T71" fmla="*/ 432 h 1183"/>
                <a:gd name="T72" fmla="*/ 710 w 1040"/>
                <a:gd name="T73" fmla="*/ 396 h 1183"/>
                <a:gd name="T74" fmla="*/ 696 w 1040"/>
                <a:gd name="T75" fmla="*/ 360 h 1183"/>
                <a:gd name="T76" fmla="*/ 685 w 1040"/>
                <a:gd name="T77" fmla="*/ 332 h 1183"/>
                <a:gd name="T78" fmla="*/ 671 w 1040"/>
                <a:gd name="T79" fmla="*/ 302 h 1183"/>
                <a:gd name="T80" fmla="*/ 652 w 1040"/>
                <a:gd name="T81" fmla="*/ 282 h 1183"/>
                <a:gd name="T82" fmla="*/ 627 w 1040"/>
                <a:gd name="T83" fmla="*/ 257 h 1183"/>
                <a:gd name="T84" fmla="*/ 367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1">
                <a:lumMod val="40000"/>
                <a:lumOff val="60000"/>
              </a:schemeClr>
            </a:solidFill>
            <a:ln>
              <a:noFill/>
            </a:ln>
            <a:effectLst/>
          </p:spPr>
          <p:txBody>
            <a:bodyPr vert="horz" wrap="square" lIns="91440" tIns="45720" rIns="91440" bIns="45720" numCol="1" anchor="t" anchorCtr="0" compatLnSpc="1"/>
            <a:lstStyle/>
            <a:p>
              <a:endParaRPr lang="zh-CN" altLang="en-US" sz="1600">
                <a:solidFill>
                  <a:prstClr val="black"/>
                </a:solidFill>
              </a:endParaRPr>
            </a:p>
          </p:txBody>
        </p:sp>
        <p:sp>
          <p:nvSpPr>
            <p:cNvPr id="24" name="Freeform 23"/>
            <p:cNvSpPr>
              <a:spLocks noChangeArrowheads="1"/>
            </p:cNvSpPr>
            <p:nvPr>
              <p:custDataLst>
                <p:tags r:id="rId17"/>
              </p:custDataLst>
            </p:nvPr>
          </p:nvSpPr>
          <p:spPr bwMode="auto">
            <a:xfrm rot="8100000">
              <a:off x="5460347" y="3268924"/>
              <a:ext cx="366965" cy="389102"/>
            </a:xfrm>
            <a:custGeom>
              <a:avLst/>
              <a:gdLst>
                <a:gd name="T0" fmla="*/ 244 w 1040"/>
                <a:gd name="T1" fmla="*/ 0 h 1183"/>
                <a:gd name="T2" fmla="*/ 59 w 1040"/>
                <a:gd name="T3" fmla="*/ 171 h 1183"/>
                <a:gd name="T4" fmla="*/ 46 w 1040"/>
                <a:gd name="T5" fmla="*/ 189 h 1183"/>
                <a:gd name="T6" fmla="*/ 29 w 1040"/>
                <a:gd name="T7" fmla="*/ 213 h 1183"/>
                <a:gd name="T8" fmla="*/ 17 w 1040"/>
                <a:gd name="T9" fmla="*/ 241 h 1183"/>
                <a:gd name="T10" fmla="*/ 9 w 1040"/>
                <a:gd name="T11" fmla="*/ 263 h 1183"/>
                <a:gd name="T12" fmla="*/ 2 w 1040"/>
                <a:gd name="T13" fmla="*/ 293 h 1183"/>
                <a:gd name="T14" fmla="*/ 0 w 1040"/>
                <a:gd name="T15" fmla="*/ 324 h 1183"/>
                <a:gd name="T16" fmla="*/ 2 w 1040"/>
                <a:gd name="T17" fmla="*/ 353 h 1183"/>
                <a:gd name="T18" fmla="*/ 11 w 1040"/>
                <a:gd name="T19" fmla="*/ 387 h 1183"/>
                <a:gd name="T20" fmla="*/ 22 w 1040"/>
                <a:gd name="T21" fmla="*/ 412 h 1183"/>
                <a:gd name="T22" fmla="*/ 41 w 1040"/>
                <a:gd name="T23" fmla="*/ 444 h 1183"/>
                <a:gd name="T24" fmla="*/ 61 w 1040"/>
                <a:gd name="T25" fmla="*/ 468 h 1183"/>
                <a:gd name="T26" fmla="*/ 87 w 1040"/>
                <a:gd name="T27" fmla="*/ 492 h 1183"/>
                <a:gd name="T28" fmla="*/ 112 w 1040"/>
                <a:gd name="T29" fmla="*/ 508 h 1183"/>
                <a:gd name="T30" fmla="*/ 136 w 1040"/>
                <a:gd name="T31" fmla="*/ 521 h 1183"/>
                <a:gd name="T32" fmla="*/ 158 w 1040"/>
                <a:gd name="T33" fmla="*/ 528 h 1183"/>
                <a:gd name="T34" fmla="*/ 186 w 1040"/>
                <a:gd name="T35" fmla="*/ 538 h 1183"/>
                <a:gd name="T36" fmla="*/ 212 w 1040"/>
                <a:gd name="T37" fmla="*/ 541 h 1183"/>
                <a:gd name="T38" fmla="*/ 241 w 1040"/>
                <a:gd name="T39" fmla="*/ 545 h 1183"/>
                <a:gd name="T40" fmla="*/ 271 w 1040"/>
                <a:gd name="T41" fmla="*/ 541 h 1183"/>
                <a:gd name="T42" fmla="*/ 287 w 1040"/>
                <a:gd name="T43" fmla="*/ 538 h 1183"/>
                <a:gd name="T44" fmla="*/ 308 w 1040"/>
                <a:gd name="T45" fmla="*/ 532 h 1183"/>
                <a:gd name="T46" fmla="*/ 324 w 1040"/>
                <a:gd name="T47" fmla="*/ 528 h 1183"/>
                <a:gd name="T48" fmla="*/ 345 w 1040"/>
                <a:gd name="T49" fmla="*/ 521 h 1183"/>
                <a:gd name="T50" fmla="*/ 368 w 1040"/>
                <a:gd name="T51" fmla="*/ 510 h 1183"/>
                <a:gd name="T52" fmla="*/ 385 w 1040"/>
                <a:gd name="T53" fmla="*/ 499 h 1183"/>
                <a:gd name="T54" fmla="*/ 403 w 1040"/>
                <a:gd name="T55" fmla="*/ 482 h 1183"/>
                <a:gd name="T56" fmla="*/ 424 w 1040"/>
                <a:gd name="T57" fmla="*/ 462 h 1183"/>
                <a:gd name="T58" fmla="*/ 438 w 1040"/>
                <a:gd name="T59" fmla="*/ 447 h 1183"/>
                <a:gd name="T60" fmla="*/ 451 w 1040"/>
                <a:gd name="T61" fmla="*/ 423 h 1183"/>
                <a:gd name="T62" fmla="*/ 468 w 1040"/>
                <a:gd name="T63" fmla="*/ 390 h 1183"/>
                <a:gd name="T64" fmla="*/ 477 w 1040"/>
                <a:gd name="T65" fmla="*/ 355 h 1183"/>
                <a:gd name="T66" fmla="*/ 479 w 1040"/>
                <a:gd name="T67" fmla="*/ 333 h 1183"/>
                <a:gd name="T68" fmla="*/ 479 w 1040"/>
                <a:gd name="T69" fmla="*/ 307 h 1183"/>
                <a:gd name="T70" fmla="*/ 477 w 1040"/>
                <a:gd name="T71" fmla="*/ 287 h 1183"/>
                <a:gd name="T72" fmla="*/ 472 w 1040"/>
                <a:gd name="T73" fmla="*/ 263 h 1183"/>
                <a:gd name="T74" fmla="*/ 462 w 1040"/>
                <a:gd name="T75" fmla="*/ 239 h 1183"/>
                <a:gd name="T76" fmla="*/ 455 w 1040"/>
                <a:gd name="T77" fmla="*/ 221 h 1183"/>
                <a:gd name="T78" fmla="*/ 446 w 1040"/>
                <a:gd name="T79" fmla="*/ 200 h 1183"/>
                <a:gd name="T80" fmla="*/ 433 w 1040"/>
                <a:gd name="T81" fmla="*/ 188 h 1183"/>
                <a:gd name="T82" fmla="*/ 416 w 1040"/>
                <a:gd name="T83" fmla="*/ 171 h 1183"/>
                <a:gd name="T84" fmla="*/ 244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2">
                <a:lumMod val="75000"/>
              </a:schemeClr>
            </a:solidFill>
            <a:ln>
              <a:noFill/>
            </a:ln>
            <a:effectLst/>
          </p:spPr>
          <p:txBody>
            <a:bodyPr vert="horz" wrap="square" lIns="91440" tIns="45720" rIns="91440" bIns="45720" numCol="1" anchor="t" anchorCtr="0" compatLnSpc="1"/>
            <a:lstStyle/>
            <a:p>
              <a:endParaRPr lang="zh-CN" altLang="en-US" sz="2800">
                <a:solidFill>
                  <a:prstClr val="black"/>
                </a:solidFill>
              </a:endParaRPr>
            </a:p>
          </p:txBody>
        </p:sp>
        <p:sp>
          <p:nvSpPr>
            <p:cNvPr id="25" name="Freeform 25"/>
            <p:cNvSpPr/>
            <p:nvPr>
              <p:custDataLst>
                <p:tags r:id="rId18"/>
              </p:custDataLst>
            </p:nvPr>
          </p:nvSpPr>
          <p:spPr bwMode="auto">
            <a:xfrm rot="2700000">
              <a:off x="6345742" y="2982912"/>
              <a:ext cx="592834" cy="724804"/>
            </a:xfrm>
            <a:custGeom>
              <a:avLst/>
              <a:gdLst>
                <a:gd name="T0" fmla="*/ 530 w 1040"/>
                <a:gd name="T1" fmla="*/ 0 h 1183"/>
                <a:gd name="T2" fmla="*/ 128 w 1040"/>
                <a:gd name="T3" fmla="*/ 371 h 1183"/>
                <a:gd name="T4" fmla="*/ 100 w 1040"/>
                <a:gd name="T5" fmla="*/ 411 h 1183"/>
                <a:gd name="T6" fmla="*/ 64 w 1040"/>
                <a:gd name="T7" fmla="*/ 463 h 1183"/>
                <a:gd name="T8" fmla="*/ 36 w 1040"/>
                <a:gd name="T9" fmla="*/ 523 h 1183"/>
                <a:gd name="T10" fmla="*/ 20 w 1040"/>
                <a:gd name="T11" fmla="*/ 571 h 1183"/>
                <a:gd name="T12" fmla="*/ 4 w 1040"/>
                <a:gd name="T13" fmla="*/ 635 h 1183"/>
                <a:gd name="T14" fmla="*/ 0 w 1040"/>
                <a:gd name="T15" fmla="*/ 703 h 1183"/>
                <a:gd name="T16" fmla="*/ 4 w 1040"/>
                <a:gd name="T17" fmla="*/ 767 h 1183"/>
                <a:gd name="T18" fmla="*/ 24 w 1040"/>
                <a:gd name="T19" fmla="*/ 839 h 1183"/>
                <a:gd name="T20" fmla="*/ 48 w 1040"/>
                <a:gd name="T21" fmla="*/ 895 h 1183"/>
                <a:gd name="T22" fmla="*/ 88 w 1040"/>
                <a:gd name="T23" fmla="*/ 963 h 1183"/>
                <a:gd name="T24" fmla="*/ 132 w 1040"/>
                <a:gd name="T25" fmla="*/ 1015 h 1183"/>
                <a:gd name="T26" fmla="*/ 188 w 1040"/>
                <a:gd name="T27" fmla="*/ 1067 h 1183"/>
                <a:gd name="T28" fmla="*/ 244 w 1040"/>
                <a:gd name="T29" fmla="*/ 1103 h 1183"/>
                <a:gd name="T30" fmla="*/ 296 w 1040"/>
                <a:gd name="T31" fmla="*/ 1131 h 1183"/>
                <a:gd name="T32" fmla="*/ 344 w 1040"/>
                <a:gd name="T33" fmla="*/ 1147 h 1183"/>
                <a:gd name="T34" fmla="*/ 404 w 1040"/>
                <a:gd name="T35" fmla="*/ 1167 h 1183"/>
                <a:gd name="T36" fmla="*/ 460 w 1040"/>
                <a:gd name="T37" fmla="*/ 1175 h 1183"/>
                <a:gd name="T38" fmla="*/ 524 w 1040"/>
                <a:gd name="T39" fmla="*/ 1183 h 1183"/>
                <a:gd name="T40" fmla="*/ 588 w 1040"/>
                <a:gd name="T41" fmla="*/ 1175 h 1183"/>
                <a:gd name="T42" fmla="*/ 624 w 1040"/>
                <a:gd name="T43" fmla="*/ 1167 h 1183"/>
                <a:gd name="T44" fmla="*/ 668 w 1040"/>
                <a:gd name="T45" fmla="*/ 1155 h 1183"/>
                <a:gd name="T46" fmla="*/ 704 w 1040"/>
                <a:gd name="T47" fmla="*/ 1147 h 1183"/>
                <a:gd name="T48" fmla="*/ 748 w 1040"/>
                <a:gd name="T49" fmla="*/ 1131 h 1183"/>
                <a:gd name="T50" fmla="*/ 800 w 1040"/>
                <a:gd name="T51" fmla="*/ 1107 h 1183"/>
                <a:gd name="T52" fmla="*/ 836 w 1040"/>
                <a:gd name="T53" fmla="*/ 1083 h 1183"/>
                <a:gd name="T54" fmla="*/ 876 w 1040"/>
                <a:gd name="T55" fmla="*/ 1047 h 1183"/>
                <a:gd name="T56" fmla="*/ 920 w 1040"/>
                <a:gd name="T57" fmla="*/ 1003 h 1183"/>
                <a:gd name="T58" fmla="*/ 952 w 1040"/>
                <a:gd name="T59" fmla="*/ 971 h 1183"/>
                <a:gd name="T60" fmla="*/ 980 w 1040"/>
                <a:gd name="T61" fmla="*/ 919 h 1183"/>
                <a:gd name="T62" fmla="*/ 1016 w 1040"/>
                <a:gd name="T63" fmla="*/ 847 h 1183"/>
                <a:gd name="T64" fmla="*/ 1036 w 1040"/>
                <a:gd name="T65" fmla="*/ 771 h 1183"/>
                <a:gd name="T66" fmla="*/ 1040 w 1040"/>
                <a:gd name="T67" fmla="*/ 723 h 1183"/>
                <a:gd name="T68" fmla="*/ 1040 w 1040"/>
                <a:gd name="T69" fmla="*/ 667 h 1183"/>
                <a:gd name="T70" fmla="*/ 1036 w 1040"/>
                <a:gd name="T71" fmla="*/ 623 h 1183"/>
                <a:gd name="T72" fmla="*/ 1024 w 1040"/>
                <a:gd name="T73" fmla="*/ 571 h 1183"/>
                <a:gd name="T74" fmla="*/ 1004 w 1040"/>
                <a:gd name="T75" fmla="*/ 519 h 1183"/>
                <a:gd name="T76" fmla="*/ 988 w 1040"/>
                <a:gd name="T77" fmla="*/ 479 h 1183"/>
                <a:gd name="T78" fmla="*/ 968 w 1040"/>
                <a:gd name="T79" fmla="*/ 435 h 1183"/>
                <a:gd name="T80" fmla="*/ 940 w 1040"/>
                <a:gd name="T81" fmla="*/ 407 h 1183"/>
                <a:gd name="T82" fmla="*/ 904 w 1040"/>
                <a:gd name="T83" fmla="*/ 371 h 1183"/>
                <a:gd name="T84" fmla="*/ 530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1"/>
            </a:solidFill>
            <a:ln>
              <a:noFill/>
            </a:ln>
            <a:effectLst/>
          </p:spPr>
          <p:txBody>
            <a:bodyPr vert="horz" wrap="square" lIns="91440" tIns="45720" rIns="91440" bIns="45720" numCol="1" anchor="t" anchorCtr="0" compatLnSpc="1"/>
            <a:lstStyle/>
            <a:p>
              <a:endParaRPr lang="zh-CN" altLang="en-US" sz="2800">
                <a:solidFill>
                  <a:prstClr val="black"/>
                </a:solidFill>
              </a:endParaRPr>
            </a:p>
          </p:txBody>
        </p:sp>
        <p:sp>
          <p:nvSpPr>
            <p:cNvPr id="26" name="Freeform 26"/>
            <p:cNvSpPr>
              <a:spLocks noChangeArrowheads="1"/>
            </p:cNvSpPr>
            <p:nvPr>
              <p:custDataLst>
                <p:tags r:id="rId19"/>
              </p:custDataLst>
            </p:nvPr>
          </p:nvSpPr>
          <p:spPr bwMode="auto">
            <a:xfrm rot="2700000">
              <a:off x="6390700" y="3146622"/>
              <a:ext cx="410994" cy="503013"/>
            </a:xfrm>
            <a:custGeom>
              <a:avLst/>
              <a:gdLst>
                <a:gd name="T0" fmla="*/ 367 w 1040"/>
                <a:gd name="T1" fmla="*/ 0 h 1183"/>
                <a:gd name="T2" fmla="*/ 89 w 1040"/>
                <a:gd name="T3" fmla="*/ 257 h 1183"/>
                <a:gd name="T4" fmla="*/ 69 w 1040"/>
                <a:gd name="T5" fmla="*/ 285 h 1183"/>
                <a:gd name="T6" fmla="*/ 44 w 1040"/>
                <a:gd name="T7" fmla="*/ 321 h 1183"/>
                <a:gd name="T8" fmla="*/ 25 w 1040"/>
                <a:gd name="T9" fmla="*/ 363 h 1183"/>
                <a:gd name="T10" fmla="*/ 14 w 1040"/>
                <a:gd name="T11" fmla="*/ 396 h 1183"/>
                <a:gd name="T12" fmla="*/ 3 w 1040"/>
                <a:gd name="T13" fmla="*/ 441 h 1183"/>
                <a:gd name="T14" fmla="*/ 0 w 1040"/>
                <a:gd name="T15" fmla="*/ 488 h 1183"/>
                <a:gd name="T16" fmla="*/ 3 w 1040"/>
                <a:gd name="T17" fmla="*/ 532 h 1183"/>
                <a:gd name="T18" fmla="*/ 17 w 1040"/>
                <a:gd name="T19" fmla="*/ 582 h 1183"/>
                <a:gd name="T20" fmla="*/ 33 w 1040"/>
                <a:gd name="T21" fmla="*/ 621 h 1183"/>
                <a:gd name="T22" fmla="*/ 61 w 1040"/>
                <a:gd name="T23" fmla="*/ 668 h 1183"/>
                <a:gd name="T24" fmla="*/ 92 w 1040"/>
                <a:gd name="T25" fmla="*/ 704 h 1183"/>
                <a:gd name="T26" fmla="*/ 130 w 1040"/>
                <a:gd name="T27" fmla="*/ 740 h 1183"/>
                <a:gd name="T28" fmla="*/ 169 w 1040"/>
                <a:gd name="T29" fmla="*/ 765 h 1183"/>
                <a:gd name="T30" fmla="*/ 205 w 1040"/>
                <a:gd name="T31" fmla="*/ 785 h 1183"/>
                <a:gd name="T32" fmla="*/ 238 w 1040"/>
                <a:gd name="T33" fmla="*/ 796 h 1183"/>
                <a:gd name="T34" fmla="*/ 280 w 1040"/>
                <a:gd name="T35" fmla="*/ 810 h 1183"/>
                <a:gd name="T36" fmla="*/ 319 w 1040"/>
                <a:gd name="T37" fmla="*/ 815 h 1183"/>
                <a:gd name="T38" fmla="*/ 363 w 1040"/>
                <a:gd name="T39" fmla="*/ 821 h 1183"/>
                <a:gd name="T40" fmla="*/ 408 w 1040"/>
                <a:gd name="T41" fmla="*/ 815 h 1183"/>
                <a:gd name="T42" fmla="*/ 433 w 1040"/>
                <a:gd name="T43" fmla="*/ 810 h 1183"/>
                <a:gd name="T44" fmla="*/ 463 w 1040"/>
                <a:gd name="T45" fmla="*/ 802 h 1183"/>
                <a:gd name="T46" fmla="*/ 488 w 1040"/>
                <a:gd name="T47" fmla="*/ 796 h 1183"/>
                <a:gd name="T48" fmla="*/ 519 w 1040"/>
                <a:gd name="T49" fmla="*/ 785 h 1183"/>
                <a:gd name="T50" fmla="*/ 555 w 1040"/>
                <a:gd name="T51" fmla="*/ 768 h 1183"/>
                <a:gd name="T52" fmla="*/ 580 w 1040"/>
                <a:gd name="T53" fmla="*/ 752 h 1183"/>
                <a:gd name="T54" fmla="*/ 607 w 1040"/>
                <a:gd name="T55" fmla="*/ 727 h 1183"/>
                <a:gd name="T56" fmla="*/ 638 w 1040"/>
                <a:gd name="T57" fmla="*/ 696 h 1183"/>
                <a:gd name="T58" fmla="*/ 660 w 1040"/>
                <a:gd name="T59" fmla="*/ 674 h 1183"/>
                <a:gd name="T60" fmla="*/ 679 w 1040"/>
                <a:gd name="T61" fmla="*/ 638 h 1183"/>
                <a:gd name="T62" fmla="*/ 704 w 1040"/>
                <a:gd name="T63" fmla="*/ 588 h 1183"/>
                <a:gd name="T64" fmla="*/ 718 w 1040"/>
                <a:gd name="T65" fmla="*/ 535 h 1183"/>
                <a:gd name="T66" fmla="*/ 721 w 1040"/>
                <a:gd name="T67" fmla="*/ 502 h 1183"/>
                <a:gd name="T68" fmla="*/ 721 w 1040"/>
                <a:gd name="T69" fmla="*/ 463 h 1183"/>
                <a:gd name="T70" fmla="*/ 718 w 1040"/>
                <a:gd name="T71" fmla="*/ 432 h 1183"/>
                <a:gd name="T72" fmla="*/ 710 w 1040"/>
                <a:gd name="T73" fmla="*/ 396 h 1183"/>
                <a:gd name="T74" fmla="*/ 696 w 1040"/>
                <a:gd name="T75" fmla="*/ 360 h 1183"/>
                <a:gd name="T76" fmla="*/ 685 w 1040"/>
                <a:gd name="T77" fmla="*/ 332 h 1183"/>
                <a:gd name="T78" fmla="*/ 671 w 1040"/>
                <a:gd name="T79" fmla="*/ 302 h 1183"/>
                <a:gd name="T80" fmla="*/ 652 w 1040"/>
                <a:gd name="T81" fmla="*/ 282 h 1183"/>
                <a:gd name="T82" fmla="*/ 627 w 1040"/>
                <a:gd name="T83" fmla="*/ 257 h 1183"/>
                <a:gd name="T84" fmla="*/ 367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1">
                <a:lumMod val="40000"/>
                <a:lumOff val="60000"/>
              </a:schemeClr>
            </a:solidFill>
            <a:ln>
              <a:noFill/>
            </a:ln>
            <a:effectLst/>
          </p:spPr>
          <p:txBody>
            <a:bodyPr vert="horz" wrap="square" lIns="91440" tIns="45720" rIns="91440" bIns="45720" numCol="1" anchor="t" anchorCtr="0" compatLnSpc="1"/>
            <a:lstStyle/>
            <a:p>
              <a:endParaRPr lang="zh-CN" altLang="en-US" sz="1600">
                <a:solidFill>
                  <a:prstClr val="black"/>
                </a:solidFill>
              </a:endParaRPr>
            </a:p>
          </p:txBody>
        </p:sp>
        <p:sp>
          <p:nvSpPr>
            <p:cNvPr id="27" name="Freeform 27"/>
            <p:cNvSpPr>
              <a:spLocks noChangeArrowheads="1"/>
            </p:cNvSpPr>
            <p:nvPr>
              <p:custDataLst>
                <p:tags r:id="rId20"/>
              </p:custDataLst>
            </p:nvPr>
          </p:nvSpPr>
          <p:spPr bwMode="auto">
            <a:xfrm rot="13500000">
              <a:off x="6415887" y="3275765"/>
              <a:ext cx="273046" cy="333912"/>
            </a:xfrm>
            <a:custGeom>
              <a:avLst/>
              <a:gdLst>
                <a:gd name="T0" fmla="*/ 244 w 1040"/>
                <a:gd name="T1" fmla="*/ 0 h 1183"/>
                <a:gd name="T2" fmla="*/ 59 w 1040"/>
                <a:gd name="T3" fmla="*/ 171 h 1183"/>
                <a:gd name="T4" fmla="*/ 46 w 1040"/>
                <a:gd name="T5" fmla="*/ 189 h 1183"/>
                <a:gd name="T6" fmla="*/ 29 w 1040"/>
                <a:gd name="T7" fmla="*/ 213 h 1183"/>
                <a:gd name="T8" fmla="*/ 17 w 1040"/>
                <a:gd name="T9" fmla="*/ 241 h 1183"/>
                <a:gd name="T10" fmla="*/ 9 w 1040"/>
                <a:gd name="T11" fmla="*/ 263 h 1183"/>
                <a:gd name="T12" fmla="*/ 2 w 1040"/>
                <a:gd name="T13" fmla="*/ 293 h 1183"/>
                <a:gd name="T14" fmla="*/ 0 w 1040"/>
                <a:gd name="T15" fmla="*/ 324 h 1183"/>
                <a:gd name="T16" fmla="*/ 2 w 1040"/>
                <a:gd name="T17" fmla="*/ 353 h 1183"/>
                <a:gd name="T18" fmla="*/ 11 w 1040"/>
                <a:gd name="T19" fmla="*/ 387 h 1183"/>
                <a:gd name="T20" fmla="*/ 22 w 1040"/>
                <a:gd name="T21" fmla="*/ 412 h 1183"/>
                <a:gd name="T22" fmla="*/ 41 w 1040"/>
                <a:gd name="T23" fmla="*/ 444 h 1183"/>
                <a:gd name="T24" fmla="*/ 61 w 1040"/>
                <a:gd name="T25" fmla="*/ 468 h 1183"/>
                <a:gd name="T26" fmla="*/ 87 w 1040"/>
                <a:gd name="T27" fmla="*/ 492 h 1183"/>
                <a:gd name="T28" fmla="*/ 112 w 1040"/>
                <a:gd name="T29" fmla="*/ 508 h 1183"/>
                <a:gd name="T30" fmla="*/ 136 w 1040"/>
                <a:gd name="T31" fmla="*/ 521 h 1183"/>
                <a:gd name="T32" fmla="*/ 158 w 1040"/>
                <a:gd name="T33" fmla="*/ 528 h 1183"/>
                <a:gd name="T34" fmla="*/ 186 w 1040"/>
                <a:gd name="T35" fmla="*/ 538 h 1183"/>
                <a:gd name="T36" fmla="*/ 212 w 1040"/>
                <a:gd name="T37" fmla="*/ 541 h 1183"/>
                <a:gd name="T38" fmla="*/ 241 w 1040"/>
                <a:gd name="T39" fmla="*/ 545 h 1183"/>
                <a:gd name="T40" fmla="*/ 271 w 1040"/>
                <a:gd name="T41" fmla="*/ 541 h 1183"/>
                <a:gd name="T42" fmla="*/ 287 w 1040"/>
                <a:gd name="T43" fmla="*/ 538 h 1183"/>
                <a:gd name="T44" fmla="*/ 308 w 1040"/>
                <a:gd name="T45" fmla="*/ 532 h 1183"/>
                <a:gd name="T46" fmla="*/ 324 w 1040"/>
                <a:gd name="T47" fmla="*/ 528 h 1183"/>
                <a:gd name="T48" fmla="*/ 345 w 1040"/>
                <a:gd name="T49" fmla="*/ 521 h 1183"/>
                <a:gd name="T50" fmla="*/ 368 w 1040"/>
                <a:gd name="T51" fmla="*/ 510 h 1183"/>
                <a:gd name="T52" fmla="*/ 385 w 1040"/>
                <a:gd name="T53" fmla="*/ 499 h 1183"/>
                <a:gd name="T54" fmla="*/ 403 w 1040"/>
                <a:gd name="T55" fmla="*/ 482 h 1183"/>
                <a:gd name="T56" fmla="*/ 424 w 1040"/>
                <a:gd name="T57" fmla="*/ 462 h 1183"/>
                <a:gd name="T58" fmla="*/ 438 w 1040"/>
                <a:gd name="T59" fmla="*/ 447 h 1183"/>
                <a:gd name="T60" fmla="*/ 451 w 1040"/>
                <a:gd name="T61" fmla="*/ 423 h 1183"/>
                <a:gd name="T62" fmla="*/ 468 w 1040"/>
                <a:gd name="T63" fmla="*/ 390 h 1183"/>
                <a:gd name="T64" fmla="*/ 477 w 1040"/>
                <a:gd name="T65" fmla="*/ 355 h 1183"/>
                <a:gd name="T66" fmla="*/ 479 w 1040"/>
                <a:gd name="T67" fmla="*/ 333 h 1183"/>
                <a:gd name="T68" fmla="*/ 479 w 1040"/>
                <a:gd name="T69" fmla="*/ 307 h 1183"/>
                <a:gd name="T70" fmla="*/ 477 w 1040"/>
                <a:gd name="T71" fmla="*/ 287 h 1183"/>
                <a:gd name="T72" fmla="*/ 472 w 1040"/>
                <a:gd name="T73" fmla="*/ 263 h 1183"/>
                <a:gd name="T74" fmla="*/ 462 w 1040"/>
                <a:gd name="T75" fmla="*/ 239 h 1183"/>
                <a:gd name="T76" fmla="*/ 455 w 1040"/>
                <a:gd name="T77" fmla="*/ 221 h 1183"/>
                <a:gd name="T78" fmla="*/ 446 w 1040"/>
                <a:gd name="T79" fmla="*/ 200 h 1183"/>
                <a:gd name="T80" fmla="*/ 433 w 1040"/>
                <a:gd name="T81" fmla="*/ 188 h 1183"/>
                <a:gd name="T82" fmla="*/ 416 w 1040"/>
                <a:gd name="T83" fmla="*/ 171 h 1183"/>
                <a:gd name="T84" fmla="*/ 244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2">
                <a:lumMod val="75000"/>
              </a:schemeClr>
            </a:solidFill>
            <a:ln>
              <a:noFill/>
            </a:ln>
            <a:effectLst/>
          </p:spPr>
          <p:txBody>
            <a:bodyPr vert="horz" wrap="square" lIns="91440" tIns="45720" rIns="91440" bIns="45720" numCol="1" anchor="t" anchorCtr="0" compatLnSpc="1"/>
            <a:lstStyle/>
            <a:p>
              <a:endParaRPr lang="zh-CN" altLang="en-US" sz="2800">
                <a:solidFill>
                  <a:prstClr val="black"/>
                </a:solidFill>
              </a:endParaRPr>
            </a:p>
          </p:txBody>
        </p:sp>
        <p:sp>
          <p:nvSpPr>
            <p:cNvPr id="28" name="Freeform 29"/>
            <p:cNvSpPr/>
            <p:nvPr>
              <p:custDataLst>
                <p:tags r:id="rId21"/>
              </p:custDataLst>
            </p:nvPr>
          </p:nvSpPr>
          <p:spPr bwMode="auto">
            <a:xfrm rot="13500000">
              <a:off x="5714732" y="3797822"/>
              <a:ext cx="355949" cy="435681"/>
            </a:xfrm>
            <a:custGeom>
              <a:avLst/>
              <a:gdLst>
                <a:gd name="T0" fmla="*/ 530 w 1040"/>
                <a:gd name="T1" fmla="*/ 0 h 1183"/>
                <a:gd name="T2" fmla="*/ 128 w 1040"/>
                <a:gd name="T3" fmla="*/ 371 h 1183"/>
                <a:gd name="T4" fmla="*/ 100 w 1040"/>
                <a:gd name="T5" fmla="*/ 411 h 1183"/>
                <a:gd name="T6" fmla="*/ 64 w 1040"/>
                <a:gd name="T7" fmla="*/ 463 h 1183"/>
                <a:gd name="T8" fmla="*/ 36 w 1040"/>
                <a:gd name="T9" fmla="*/ 523 h 1183"/>
                <a:gd name="T10" fmla="*/ 20 w 1040"/>
                <a:gd name="T11" fmla="*/ 571 h 1183"/>
                <a:gd name="T12" fmla="*/ 4 w 1040"/>
                <a:gd name="T13" fmla="*/ 635 h 1183"/>
                <a:gd name="T14" fmla="*/ 0 w 1040"/>
                <a:gd name="T15" fmla="*/ 703 h 1183"/>
                <a:gd name="T16" fmla="*/ 4 w 1040"/>
                <a:gd name="T17" fmla="*/ 767 h 1183"/>
                <a:gd name="T18" fmla="*/ 24 w 1040"/>
                <a:gd name="T19" fmla="*/ 839 h 1183"/>
                <a:gd name="T20" fmla="*/ 48 w 1040"/>
                <a:gd name="T21" fmla="*/ 895 h 1183"/>
                <a:gd name="T22" fmla="*/ 88 w 1040"/>
                <a:gd name="T23" fmla="*/ 963 h 1183"/>
                <a:gd name="T24" fmla="*/ 132 w 1040"/>
                <a:gd name="T25" fmla="*/ 1015 h 1183"/>
                <a:gd name="T26" fmla="*/ 188 w 1040"/>
                <a:gd name="T27" fmla="*/ 1067 h 1183"/>
                <a:gd name="T28" fmla="*/ 244 w 1040"/>
                <a:gd name="T29" fmla="*/ 1103 h 1183"/>
                <a:gd name="T30" fmla="*/ 296 w 1040"/>
                <a:gd name="T31" fmla="*/ 1131 h 1183"/>
                <a:gd name="T32" fmla="*/ 344 w 1040"/>
                <a:gd name="T33" fmla="*/ 1147 h 1183"/>
                <a:gd name="T34" fmla="*/ 404 w 1040"/>
                <a:gd name="T35" fmla="*/ 1167 h 1183"/>
                <a:gd name="T36" fmla="*/ 460 w 1040"/>
                <a:gd name="T37" fmla="*/ 1175 h 1183"/>
                <a:gd name="T38" fmla="*/ 524 w 1040"/>
                <a:gd name="T39" fmla="*/ 1183 h 1183"/>
                <a:gd name="T40" fmla="*/ 588 w 1040"/>
                <a:gd name="T41" fmla="*/ 1175 h 1183"/>
                <a:gd name="T42" fmla="*/ 624 w 1040"/>
                <a:gd name="T43" fmla="*/ 1167 h 1183"/>
                <a:gd name="T44" fmla="*/ 668 w 1040"/>
                <a:gd name="T45" fmla="*/ 1155 h 1183"/>
                <a:gd name="T46" fmla="*/ 704 w 1040"/>
                <a:gd name="T47" fmla="*/ 1147 h 1183"/>
                <a:gd name="T48" fmla="*/ 748 w 1040"/>
                <a:gd name="T49" fmla="*/ 1131 h 1183"/>
                <a:gd name="T50" fmla="*/ 800 w 1040"/>
                <a:gd name="T51" fmla="*/ 1107 h 1183"/>
                <a:gd name="T52" fmla="*/ 836 w 1040"/>
                <a:gd name="T53" fmla="*/ 1083 h 1183"/>
                <a:gd name="T54" fmla="*/ 876 w 1040"/>
                <a:gd name="T55" fmla="*/ 1047 h 1183"/>
                <a:gd name="T56" fmla="*/ 920 w 1040"/>
                <a:gd name="T57" fmla="*/ 1003 h 1183"/>
                <a:gd name="T58" fmla="*/ 952 w 1040"/>
                <a:gd name="T59" fmla="*/ 971 h 1183"/>
                <a:gd name="T60" fmla="*/ 980 w 1040"/>
                <a:gd name="T61" fmla="*/ 919 h 1183"/>
                <a:gd name="T62" fmla="*/ 1016 w 1040"/>
                <a:gd name="T63" fmla="*/ 847 h 1183"/>
                <a:gd name="T64" fmla="*/ 1036 w 1040"/>
                <a:gd name="T65" fmla="*/ 771 h 1183"/>
                <a:gd name="T66" fmla="*/ 1040 w 1040"/>
                <a:gd name="T67" fmla="*/ 723 h 1183"/>
                <a:gd name="T68" fmla="*/ 1040 w 1040"/>
                <a:gd name="T69" fmla="*/ 667 h 1183"/>
                <a:gd name="T70" fmla="*/ 1036 w 1040"/>
                <a:gd name="T71" fmla="*/ 623 h 1183"/>
                <a:gd name="T72" fmla="*/ 1024 w 1040"/>
                <a:gd name="T73" fmla="*/ 571 h 1183"/>
                <a:gd name="T74" fmla="*/ 1004 w 1040"/>
                <a:gd name="T75" fmla="*/ 519 h 1183"/>
                <a:gd name="T76" fmla="*/ 988 w 1040"/>
                <a:gd name="T77" fmla="*/ 479 h 1183"/>
                <a:gd name="T78" fmla="*/ 968 w 1040"/>
                <a:gd name="T79" fmla="*/ 435 h 1183"/>
                <a:gd name="T80" fmla="*/ 940 w 1040"/>
                <a:gd name="T81" fmla="*/ 407 h 1183"/>
                <a:gd name="T82" fmla="*/ 904 w 1040"/>
                <a:gd name="T83" fmla="*/ 371 h 1183"/>
                <a:gd name="T84" fmla="*/ 530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1"/>
            </a:solidFill>
            <a:ln>
              <a:noFill/>
            </a:ln>
            <a:effectLst/>
          </p:spPr>
          <p:txBody>
            <a:bodyPr vert="horz" wrap="square" lIns="91440" tIns="45720" rIns="91440" bIns="45720" numCol="1" anchor="t" anchorCtr="0" compatLnSpc="1"/>
            <a:lstStyle/>
            <a:p>
              <a:endParaRPr lang="zh-CN" altLang="en-US" sz="2800">
                <a:solidFill>
                  <a:prstClr val="black"/>
                </a:solidFill>
              </a:endParaRPr>
            </a:p>
          </p:txBody>
        </p:sp>
        <p:sp>
          <p:nvSpPr>
            <p:cNvPr id="29" name="Freeform 30"/>
            <p:cNvSpPr>
              <a:spLocks noChangeArrowheads="1"/>
            </p:cNvSpPr>
            <p:nvPr>
              <p:custDataLst>
                <p:tags r:id="rId22"/>
              </p:custDataLst>
            </p:nvPr>
          </p:nvSpPr>
          <p:spPr bwMode="auto">
            <a:xfrm rot="13500000">
              <a:off x="5796953" y="3832737"/>
              <a:ext cx="246768" cy="302362"/>
            </a:xfrm>
            <a:custGeom>
              <a:avLst/>
              <a:gdLst>
                <a:gd name="T0" fmla="*/ 367 w 1040"/>
                <a:gd name="T1" fmla="*/ 0 h 1183"/>
                <a:gd name="T2" fmla="*/ 89 w 1040"/>
                <a:gd name="T3" fmla="*/ 257 h 1183"/>
                <a:gd name="T4" fmla="*/ 69 w 1040"/>
                <a:gd name="T5" fmla="*/ 285 h 1183"/>
                <a:gd name="T6" fmla="*/ 44 w 1040"/>
                <a:gd name="T7" fmla="*/ 321 h 1183"/>
                <a:gd name="T8" fmla="*/ 25 w 1040"/>
                <a:gd name="T9" fmla="*/ 363 h 1183"/>
                <a:gd name="T10" fmla="*/ 14 w 1040"/>
                <a:gd name="T11" fmla="*/ 396 h 1183"/>
                <a:gd name="T12" fmla="*/ 3 w 1040"/>
                <a:gd name="T13" fmla="*/ 441 h 1183"/>
                <a:gd name="T14" fmla="*/ 0 w 1040"/>
                <a:gd name="T15" fmla="*/ 488 h 1183"/>
                <a:gd name="T16" fmla="*/ 3 w 1040"/>
                <a:gd name="T17" fmla="*/ 532 h 1183"/>
                <a:gd name="T18" fmla="*/ 17 w 1040"/>
                <a:gd name="T19" fmla="*/ 582 h 1183"/>
                <a:gd name="T20" fmla="*/ 33 w 1040"/>
                <a:gd name="T21" fmla="*/ 621 h 1183"/>
                <a:gd name="T22" fmla="*/ 61 w 1040"/>
                <a:gd name="T23" fmla="*/ 668 h 1183"/>
                <a:gd name="T24" fmla="*/ 92 w 1040"/>
                <a:gd name="T25" fmla="*/ 704 h 1183"/>
                <a:gd name="T26" fmla="*/ 130 w 1040"/>
                <a:gd name="T27" fmla="*/ 740 h 1183"/>
                <a:gd name="T28" fmla="*/ 169 w 1040"/>
                <a:gd name="T29" fmla="*/ 765 h 1183"/>
                <a:gd name="T30" fmla="*/ 205 w 1040"/>
                <a:gd name="T31" fmla="*/ 785 h 1183"/>
                <a:gd name="T32" fmla="*/ 238 w 1040"/>
                <a:gd name="T33" fmla="*/ 796 h 1183"/>
                <a:gd name="T34" fmla="*/ 280 w 1040"/>
                <a:gd name="T35" fmla="*/ 810 h 1183"/>
                <a:gd name="T36" fmla="*/ 319 w 1040"/>
                <a:gd name="T37" fmla="*/ 815 h 1183"/>
                <a:gd name="T38" fmla="*/ 363 w 1040"/>
                <a:gd name="T39" fmla="*/ 821 h 1183"/>
                <a:gd name="T40" fmla="*/ 408 w 1040"/>
                <a:gd name="T41" fmla="*/ 815 h 1183"/>
                <a:gd name="T42" fmla="*/ 433 w 1040"/>
                <a:gd name="T43" fmla="*/ 810 h 1183"/>
                <a:gd name="T44" fmla="*/ 463 w 1040"/>
                <a:gd name="T45" fmla="*/ 802 h 1183"/>
                <a:gd name="T46" fmla="*/ 488 w 1040"/>
                <a:gd name="T47" fmla="*/ 796 h 1183"/>
                <a:gd name="T48" fmla="*/ 519 w 1040"/>
                <a:gd name="T49" fmla="*/ 785 h 1183"/>
                <a:gd name="T50" fmla="*/ 555 w 1040"/>
                <a:gd name="T51" fmla="*/ 768 h 1183"/>
                <a:gd name="T52" fmla="*/ 580 w 1040"/>
                <a:gd name="T53" fmla="*/ 752 h 1183"/>
                <a:gd name="T54" fmla="*/ 607 w 1040"/>
                <a:gd name="T55" fmla="*/ 727 h 1183"/>
                <a:gd name="T56" fmla="*/ 638 w 1040"/>
                <a:gd name="T57" fmla="*/ 696 h 1183"/>
                <a:gd name="T58" fmla="*/ 660 w 1040"/>
                <a:gd name="T59" fmla="*/ 674 h 1183"/>
                <a:gd name="T60" fmla="*/ 679 w 1040"/>
                <a:gd name="T61" fmla="*/ 638 h 1183"/>
                <a:gd name="T62" fmla="*/ 704 w 1040"/>
                <a:gd name="T63" fmla="*/ 588 h 1183"/>
                <a:gd name="T64" fmla="*/ 718 w 1040"/>
                <a:gd name="T65" fmla="*/ 535 h 1183"/>
                <a:gd name="T66" fmla="*/ 721 w 1040"/>
                <a:gd name="T67" fmla="*/ 502 h 1183"/>
                <a:gd name="T68" fmla="*/ 721 w 1040"/>
                <a:gd name="T69" fmla="*/ 463 h 1183"/>
                <a:gd name="T70" fmla="*/ 718 w 1040"/>
                <a:gd name="T71" fmla="*/ 432 h 1183"/>
                <a:gd name="T72" fmla="*/ 710 w 1040"/>
                <a:gd name="T73" fmla="*/ 396 h 1183"/>
                <a:gd name="T74" fmla="*/ 696 w 1040"/>
                <a:gd name="T75" fmla="*/ 360 h 1183"/>
                <a:gd name="T76" fmla="*/ 685 w 1040"/>
                <a:gd name="T77" fmla="*/ 332 h 1183"/>
                <a:gd name="T78" fmla="*/ 671 w 1040"/>
                <a:gd name="T79" fmla="*/ 302 h 1183"/>
                <a:gd name="T80" fmla="*/ 652 w 1040"/>
                <a:gd name="T81" fmla="*/ 282 h 1183"/>
                <a:gd name="T82" fmla="*/ 627 w 1040"/>
                <a:gd name="T83" fmla="*/ 257 h 1183"/>
                <a:gd name="T84" fmla="*/ 367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1">
                <a:lumMod val="40000"/>
                <a:lumOff val="60000"/>
              </a:schemeClr>
            </a:solidFill>
            <a:ln>
              <a:noFill/>
            </a:ln>
            <a:effectLst/>
          </p:spPr>
          <p:txBody>
            <a:bodyPr vert="horz" wrap="square" lIns="91440" tIns="45720" rIns="91440" bIns="45720" numCol="1" anchor="t" anchorCtr="0" compatLnSpc="1"/>
            <a:lstStyle/>
            <a:p>
              <a:endParaRPr lang="zh-CN" altLang="en-US" sz="1600">
                <a:solidFill>
                  <a:prstClr val="black"/>
                </a:solidFill>
              </a:endParaRPr>
            </a:p>
          </p:txBody>
        </p:sp>
        <p:sp>
          <p:nvSpPr>
            <p:cNvPr id="32" name="Freeform 31"/>
            <p:cNvSpPr>
              <a:spLocks noChangeArrowheads="1"/>
            </p:cNvSpPr>
            <p:nvPr>
              <p:custDataLst>
                <p:tags r:id="rId23"/>
              </p:custDataLst>
            </p:nvPr>
          </p:nvSpPr>
          <p:spPr bwMode="auto">
            <a:xfrm rot="2700000">
              <a:off x="5864686" y="3856756"/>
              <a:ext cx="163942" cy="200715"/>
            </a:xfrm>
            <a:custGeom>
              <a:avLst/>
              <a:gdLst>
                <a:gd name="T0" fmla="*/ 244 w 1040"/>
                <a:gd name="T1" fmla="*/ 0 h 1183"/>
                <a:gd name="T2" fmla="*/ 59 w 1040"/>
                <a:gd name="T3" fmla="*/ 171 h 1183"/>
                <a:gd name="T4" fmla="*/ 46 w 1040"/>
                <a:gd name="T5" fmla="*/ 189 h 1183"/>
                <a:gd name="T6" fmla="*/ 29 w 1040"/>
                <a:gd name="T7" fmla="*/ 213 h 1183"/>
                <a:gd name="T8" fmla="*/ 17 w 1040"/>
                <a:gd name="T9" fmla="*/ 241 h 1183"/>
                <a:gd name="T10" fmla="*/ 9 w 1040"/>
                <a:gd name="T11" fmla="*/ 263 h 1183"/>
                <a:gd name="T12" fmla="*/ 2 w 1040"/>
                <a:gd name="T13" fmla="*/ 293 h 1183"/>
                <a:gd name="T14" fmla="*/ 0 w 1040"/>
                <a:gd name="T15" fmla="*/ 324 h 1183"/>
                <a:gd name="T16" fmla="*/ 2 w 1040"/>
                <a:gd name="T17" fmla="*/ 353 h 1183"/>
                <a:gd name="T18" fmla="*/ 11 w 1040"/>
                <a:gd name="T19" fmla="*/ 387 h 1183"/>
                <a:gd name="T20" fmla="*/ 22 w 1040"/>
                <a:gd name="T21" fmla="*/ 412 h 1183"/>
                <a:gd name="T22" fmla="*/ 41 w 1040"/>
                <a:gd name="T23" fmla="*/ 444 h 1183"/>
                <a:gd name="T24" fmla="*/ 61 w 1040"/>
                <a:gd name="T25" fmla="*/ 468 h 1183"/>
                <a:gd name="T26" fmla="*/ 87 w 1040"/>
                <a:gd name="T27" fmla="*/ 492 h 1183"/>
                <a:gd name="T28" fmla="*/ 112 w 1040"/>
                <a:gd name="T29" fmla="*/ 508 h 1183"/>
                <a:gd name="T30" fmla="*/ 136 w 1040"/>
                <a:gd name="T31" fmla="*/ 521 h 1183"/>
                <a:gd name="T32" fmla="*/ 158 w 1040"/>
                <a:gd name="T33" fmla="*/ 528 h 1183"/>
                <a:gd name="T34" fmla="*/ 186 w 1040"/>
                <a:gd name="T35" fmla="*/ 538 h 1183"/>
                <a:gd name="T36" fmla="*/ 212 w 1040"/>
                <a:gd name="T37" fmla="*/ 541 h 1183"/>
                <a:gd name="T38" fmla="*/ 241 w 1040"/>
                <a:gd name="T39" fmla="*/ 545 h 1183"/>
                <a:gd name="T40" fmla="*/ 271 w 1040"/>
                <a:gd name="T41" fmla="*/ 541 h 1183"/>
                <a:gd name="T42" fmla="*/ 287 w 1040"/>
                <a:gd name="T43" fmla="*/ 538 h 1183"/>
                <a:gd name="T44" fmla="*/ 308 w 1040"/>
                <a:gd name="T45" fmla="*/ 532 h 1183"/>
                <a:gd name="T46" fmla="*/ 324 w 1040"/>
                <a:gd name="T47" fmla="*/ 528 h 1183"/>
                <a:gd name="T48" fmla="*/ 345 w 1040"/>
                <a:gd name="T49" fmla="*/ 521 h 1183"/>
                <a:gd name="T50" fmla="*/ 368 w 1040"/>
                <a:gd name="T51" fmla="*/ 510 h 1183"/>
                <a:gd name="T52" fmla="*/ 385 w 1040"/>
                <a:gd name="T53" fmla="*/ 499 h 1183"/>
                <a:gd name="T54" fmla="*/ 403 w 1040"/>
                <a:gd name="T55" fmla="*/ 482 h 1183"/>
                <a:gd name="T56" fmla="*/ 424 w 1040"/>
                <a:gd name="T57" fmla="*/ 462 h 1183"/>
                <a:gd name="T58" fmla="*/ 438 w 1040"/>
                <a:gd name="T59" fmla="*/ 447 h 1183"/>
                <a:gd name="T60" fmla="*/ 451 w 1040"/>
                <a:gd name="T61" fmla="*/ 423 h 1183"/>
                <a:gd name="T62" fmla="*/ 468 w 1040"/>
                <a:gd name="T63" fmla="*/ 390 h 1183"/>
                <a:gd name="T64" fmla="*/ 477 w 1040"/>
                <a:gd name="T65" fmla="*/ 355 h 1183"/>
                <a:gd name="T66" fmla="*/ 479 w 1040"/>
                <a:gd name="T67" fmla="*/ 333 h 1183"/>
                <a:gd name="T68" fmla="*/ 479 w 1040"/>
                <a:gd name="T69" fmla="*/ 307 h 1183"/>
                <a:gd name="T70" fmla="*/ 477 w 1040"/>
                <a:gd name="T71" fmla="*/ 287 h 1183"/>
                <a:gd name="T72" fmla="*/ 472 w 1040"/>
                <a:gd name="T73" fmla="*/ 263 h 1183"/>
                <a:gd name="T74" fmla="*/ 462 w 1040"/>
                <a:gd name="T75" fmla="*/ 239 h 1183"/>
                <a:gd name="T76" fmla="*/ 455 w 1040"/>
                <a:gd name="T77" fmla="*/ 221 h 1183"/>
                <a:gd name="T78" fmla="*/ 446 w 1040"/>
                <a:gd name="T79" fmla="*/ 200 h 1183"/>
                <a:gd name="T80" fmla="*/ 433 w 1040"/>
                <a:gd name="T81" fmla="*/ 188 h 1183"/>
                <a:gd name="T82" fmla="*/ 416 w 1040"/>
                <a:gd name="T83" fmla="*/ 171 h 1183"/>
                <a:gd name="T84" fmla="*/ 244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2">
                <a:lumMod val="75000"/>
              </a:schemeClr>
            </a:solidFill>
            <a:ln>
              <a:noFill/>
            </a:ln>
            <a:effectLst/>
          </p:spPr>
          <p:txBody>
            <a:bodyPr vert="horz" wrap="square" lIns="91440" tIns="45720" rIns="91440" bIns="45720" numCol="1" anchor="t" anchorCtr="0" compatLnSpc="1"/>
            <a:lstStyle/>
            <a:p>
              <a:endParaRPr lang="zh-CN" altLang="en-US" sz="2800">
                <a:solidFill>
                  <a:prstClr val="black"/>
                </a:solidFill>
              </a:endParaRPr>
            </a:p>
          </p:txBody>
        </p:sp>
        <p:sp>
          <p:nvSpPr>
            <p:cNvPr id="33" name="Freeform 33"/>
            <p:cNvSpPr/>
            <p:nvPr>
              <p:custDataLst>
                <p:tags r:id="rId24"/>
              </p:custDataLst>
            </p:nvPr>
          </p:nvSpPr>
          <p:spPr bwMode="auto">
            <a:xfrm>
              <a:off x="6580871" y="3780637"/>
              <a:ext cx="743457" cy="787551"/>
            </a:xfrm>
            <a:custGeom>
              <a:avLst/>
              <a:gdLst>
                <a:gd name="T0" fmla="*/ 530 w 1040"/>
                <a:gd name="T1" fmla="*/ 0 h 1183"/>
                <a:gd name="T2" fmla="*/ 128 w 1040"/>
                <a:gd name="T3" fmla="*/ 371 h 1183"/>
                <a:gd name="T4" fmla="*/ 100 w 1040"/>
                <a:gd name="T5" fmla="*/ 411 h 1183"/>
                <a:gd name="T6" fmla="*/ 64 w 1040"/>
                <a:gd name="T7" fmla="*/ 463 h 1183"/>
                <a:gd name="T8" fmla="*/ 36 w 1040"/>
                <a:gd name="T9" fmla="*/ 523 h 1183"/>
                <a:gd name="T10" fmla="*/ 20 w 1040"/>
                <a:gd name="T11" fmla="*/ 571 h 1183"/>
                <a:gd name="T12" fmla="*/ 4 w 1040"/>
                <a:gd name="T13" fmla="*/ 635 h 1183"/>
                <a:gd name="T14" fmla="*/ 0 w 1040"/>
                <a:gd name="T15" fmla="*/ 703 h 1183"/>
                <a:gd name="T16" fmla="*/ 4 w 1040"/>
                <a:gd name="T17" fmla="*/ 767 h 1183"/>
                <a:gd name="T18" fmla="*/ 24 w 1040"/>
                <a:gd name="T19" fmla="*/ 839 h 1183"/>
                <a:gd name="T20" fmla="*/ 48 w 1040"/>
                <a:gd name="T21" fmla="*/ 895 h 1183"/>
                <a:gd name="T22" fmla="*/ 88 w 1040"/>
                <a:gd name="T23" fmla="*/ 963 h 1183"/>
                <a:gd name="T24" fmla="*/ 132 w 1040"/>
                <a:gd name="T25" fmla="*/ 1015 h 1183"/>
                <a:gd name="T26" fmla="*/ 188 w 1040"/>
                <a:gd name="T27" fmla="*/ 1067 h 1183"/>
                <a:gd name="T28" fmla="*/ 244 w 1040"/>
                <a:gd name="T29" fmla="*/ 1103 h 1183"/>
                <a:gd name="T30" fmla="*/ 296 w 1040"/>
                <a:gd name="T31" fmla="*/ 1131 h 1183"/>
                <a:gd name="T32" fmla="*/ 344 w 1040"/>
                <a:gd name="T33" fmla="*/ 1147 h 1183"/>
                <a:gd name="T34" fmla="*/ 404 w 1040"/>
                <a:gd name="T35" fmla="*/ 1167 h 1183"/>
                <a:gd name="T36" fmla="*/ 460 w 1040"/>
                <a:gd name="T37" fmla="*/ 1175 h 1183"/>
                <a:gd name="T38" fmla="*/ 524 w 1040"/>
                <a:gd name="T39" fmla="*/ 1183 h 1183"/>
                <a:gd name="T40" fmla="*/ 588 w 1040"/>
                <a:gd name="T41" fmla="*/ 1175 h 1183"/>
                <a:gd name="T42" fmla="*/ 624 w 1040"/>
                <a:gd name="T43" fmla="*/ 1167 h 1183"/>
                <a:gd name="T44" fmla="*/ 668 w 1040"/>
                <a:gd name="T45" fmla="*/ 1155 h 1183"/>
                <a:gd name="T46" fmla="*/ 704 w 1040"/>
                <a:gd name="T47" fmla="*/ 1147 h 1183"/>
                <a:gd name="T48" fmla="*/ 748 w 1040"/>
                <a:gd name="T49" fmla="*/ 1131 h 1183"/>
                <a:gd name="T50" fmla="*/ 800 w 1040"/>
                <a:gd name="T51" fmla="*/ 1107 h 1183"/>
                <a:gd name="T52" fmla="*/ 836 w 1040"/>
                <a:gd name="T53" fmla="*/ 1083 h 1183"/>
                <a:gd name="T54" fmla="*/ 876 w 1040"/>
                <a:gd name="T55" fmla="*/ 1047 h 1183"/>
                <a:gd name="T56" fmla="*/ 920 w 1040"/>
                <a:gd name="T57" fmla="*/ 1003 h 1183"/>
                <a:gd name="T58" fmla="*/ 952 w 1040"/>
                <a:gd name="T59" fmla="*/ 971 h 1183"/>
                <a:gd name="T60" fmla="*/ 980 w 1040"/>
                <a:gd name="T61" fmla="*/ 919 h 1183"/>
                <a:gd name="T62" fmla="*/ 1016 w 1040"/>
                <a:gd name="T63" fmla="*/ 847 h 1183"/>
                <a:gd name="T64" fmla="*/ 1036 w 1040"/>
                <a:gd name="T65" fmla="*/ 771 h 1183"/>
                <a:gd name="T66" fmla="*/ 1040 w 1040"/>
                <a:gd name="T67" fmla="*/ 723 h 1183"/>
                <a:gd name="T68" fmla="*/ 1040 w 1040"/>
                <a:gd name="T69" fmla="*/ 667 h 1183"/>
                <a:gd name="T70" fmla="*/ 1036 w 1040"/>
                <a:gd name="T71" fmla="*/ 623 h 1183"/>
                <a:gd name="T72" fmla="*/ 1024 w 1040"/>
                <a:gd name="T73" fmla="*/ 571 h 1183"/>
                <a:gd name="T74" fmla="*/ 1004 w 1040"/>
                <a:gd name="T75" fmla="*/ 519 h 1183"/>
                <a:gd name="T76" fmla="*/ 988 w 1040"/>
                <a:gd name="T77" fmla="*/ 479 h 1183"/>
                <a:gd name="T78" fmla="*/ 968 w 1040"/>
                <a:gd name="T79" fmla="*/ 435 h 1183"/>
                <a:gd name="T80" fmla="*/ 940 w 1040"/>
                <a:gd name="T81" fmla="*/ 407 h 1183"/>
                <a:gd name="T82" fmla="*/ 904 w 1040"/>
                <a:gd name="T83" fmla="*/ 371 h 1183"/>
                <a:gd name="T84" fmla="*/ 530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1"/>
            </a:solidFill>
            <a:ln>
              <a:noFill/>
            </a:ln>
            <a:effectLst/>
          </p:spPr>
          <p:txBody>
            <a:bodyPr vert="horz" wrap="square" lIns="91440" tIns="45720" rIns="91440" bIns="45720" numCol="1" anchor="t" anchorCtr="0" compatLnSpc="1"/>
            <a:lstStyle/>
            <a:p>
              <a:endParaRPr lang="zh-CN" altLang="en-US" sz="2800">
                <a:solidFill>
                  <a:prstClr val="black"/>
                </a:solidFill>
              </a:endParaRPr>
            </a:p>
          </p:txBody>
        </p:sp>
        <p:sp>
          <p:nvSpPr>
            <p:cNvPr id="34" name="Freeform 34"/>
            <p:cNvSpPr>
              <a:spLocks noChangeArrowheads="1"/>
            </p:cNvSpPr>
            <p:nvPr>
              <p:custDataLst>
                <p:tags r:id="rId25"/>
              </p:custDataLst>
            </p:nvPr>
          </p:nvSpPr>
          <p:spPr bwMode="auto">
            <a:xfrm>
              <a:off x="6700968" y="3977025"/>
              <a:ext cx="515416" cy="546559"/>
            </a:xfrm>
            <a:custGeom>
              <a:avLst/>
              <a:gdLst>
                <a:gd name="T0" fmla="*/ 367 w 1040"/>
                <a:gd name="T1" fmla="*/ 0 h 1183"/>
                <a:gd name="T2" fmla="*/ 89 w 1040"/>
                <a:gd name="T3" fmla="*/ 257 h 1183"/>
                <a:gd name="T4" fmla="*/ 69 w 1040"/>
                <a:gd name="T5" fmla="*/ 285 h 1183"/>
                <a:gd name="T6" fmla="*/ 44 w 1040"/>
                <a:gd name="T7" fmla="*/ 321 h 1183"/>
                <a:gd name="T8" fmla="*/ 25 w 1040"/>
                <a:gd name="T9" fmla="*/ 363 h 1183"/>
                <a:gd name="T10" fmla="*/ 14 w 1040"/>
                <a:gd name="T11" fmla="*/ 396 h 1183"/>
                <a:gd name="T12" fmla="*/ 3 w 1040"/>
                <a:gd name="T13" fmla="*/ 441 h 1183"/>
                <a:gd name="T14" fmla="*/ 0 w 1040"/>
                <a:gd name="T15" fmla="*/ 488 h 1183"/>
                <a:gd name="T16" fmla="*/ 3 w 1040"/>
                <a:gd name="T17" fmla="*/ 532 h 1183"/>
                <a:gd name="T18" fmla="*/ 17 w 1040"/>
                <a:gd name="T19" fmla="*/ 582 h 1183"/>
                <a:gd name="T20" fmla="*/ 33 w 1040"/>
                <a:gd name="T21" fmla="*/ 621 h 1183"/>
                <a:gd name="T22" fmla="*/ 61 w 1040"/>
                <a:gd name="T23" fmla="*/ 668 h 1183"/>
                <a:gd name="T24" fmla="*/ 92 w 1040"/>
                <a:gd name="T25" fmla="*/ 704 h 1183"/>
                <a:gd name="T26" fmla="*/ 130 w 1040"/>
                <a:gd name="T27" fmla="*/ 740 h 1183"/>
                <a:gd name="T28" fmla="*/ 169 w 1040"/>
                <a:gd name="T29" fmla="*/ 765 h 1183"/>
                <a:gd name="T30" fmla="*/ 205 w 1040"/>
                <a:gd name="T31" fmla="*/ 785 h 1183"/>
                <a:gd name="T32" fmla="*/ 238 w 1040"/>
                <a:gd name="T33" fmla="*/ 796 h 1183"/>
                <a:gd name="T34" fmla="*/ 280 w 1040"/>
                <a:gd name="T35" fmla="*/ 810 h 1183"/>
                <a:gd name="T36" fmla="*/ 319 w 1040"/>
                <a:gd name="T37" fmla="*/ 815 h 1183"/>
                <a:gd name="T38" fmla="*/ 363 w 1040"/>
                <a:gd name="T39" fmla="*/ 821 h 1183"/>
                <a:gd name="T40" fmla="*/ 408 w 1040"/>
                <a:gd name="T41" fmla="*/ 815 h 1183"/>
                <a:gd name="T42" fmla="*/ 433 w 1040"/>
                <a:gd name="T43" fmla="*/ 810 h 1183"/>
                <a:gd name="T44" fmla="*/ 463 w 1040"/>
                <a:gd name="T45" fmla="*/ 802 h 1183"/>
                <a:gd name="T46" fmla="*/ 488 w 1040"/>
                <a:gd name="T47" fmla="*/ 796 h 1183"/>
                <a:gd name="T48" fmla="*/ 519 w 1040"/>
                <a:gd name="T49" fmla="*/ 785 h 1183"/>
                <a:gd name="T50" fmla="*/ 555 w 1040"/>
                <a:gd name="T51" fmla="*/ 768 h 1183"/>
                <a:gd name="T52" fmla="*/ 580 w 1040"/>
                <a:gd name="T53" fmla="*/ 752 h 1183"/>
                <a:gd name="T54" fmla="*/ 607 w 1040"/>
                <a:gd name="T55" fmla="*/ 727 h 1183"/>
                <a:gd name="T56" fmla="*/ 638 w 1040"/>
                <a:gd name="T57" fmla="*/ 696 h 1183"/>
                <a:gd name="T58" fmla="*/ 660 w 1040"/>
                <a:gd name="T59" fmla="*/ 674 h 1183"/>
                <a:gd name="T60" fmla="*/ 679 w 1040"/>
                <a:gd name="T61" fmla="*/ 638 h 1183"/>
                <a:gd name="T62" fmla="*/ 704 w 1040"/>
                <a:gd name="T63" fmla="*/ 588 h 1183"/>
                <a:gd name="T64" fmla="*/ 718 w 1040"/>
                <a:gd name="T65" fmla="*/ 535 h 1183"/>
                <a:gd name="T66" fmla="*/ 721 w 1040"/>
                <a:gd name="T67" fmla="*/ 502 h 1183"/>
                <a:gd name="T68" fmla="*/ 721 w 1040"/>
                <a:gd name="T69" fmla="*/ 463 h 1183"/>
                <a:gd name="T70" fmla="*/ 718 w 1040"/>
                <a:gd name="T71" fmla="*/ 432 h 1183"/>
                <a:gd name="T72" fmla="*/ 710 w 1040"/>
                <a:gd name="T73" fmla="*/ 396 h 1183"/>
                <a:gd name="T74" fmla="*/ 696 w 1040"/>
                <a:gd name="T75" fmla="*/ 360 h 1183"/>
                <a:gd name="T76" fmla="*/ 685 w 1040"/>
                <a:gd name="T77" fmla="*/ 332 h 1183"/>
                <a:gd name="T78" fmla="*/ 671 w 1040"/>
                <a:gd name="T79" fmla="*/ 302 h 1183"/>
                <a:gd name="T80" fmla="*/ 652 w 1040"/>
                <a:gd name="T81" fmla="*/ 282 h 1183"/>
                <a:gd name="T82" fmla="*/ 627 w 1040"/>
                <a:gd name="T83" fmla="*/ 257 h 1183"/>
                <a:gd name="T84" fmla="*/ 367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1">
                <a:lumMod val="40000"/>
                <a:lumOff val="60000"/>
              </a:schemeClr>
            </a:solidFill>
            <a:ln>
              <a:noFill/>
            </a:ln>
            <a:effectLst/>
          </p:spPr>
          <p:txBody>
            <a:bodyPr vert="horz" wrap="square" lIns="91440" tIns="45720" rIns="91440" bIns="45720" numCol="1" anchor="t" anchorCtr="0" compatLnSpc="1"/>
            <a:lstStyle/>
            <a:p>
              <a:endParaRPr lang="zh-CN" altLang="en-US" sz="1600">
                <a:solidFill>
                  <a:prstClr val="black"/>
                </a:solidFill>
              </a:endParaRPr>
            </a:p>
          </p:txBody>
        </p:sp>
        <p:sp>
          <p:nvSpPr>
            <p:cNvPr id="35" name="Freeform 35"/>
            <p:cNvSpPr>
              <a:spLocks noChangeArrowheads="1"/>
            </p:cNvSpPr>
            <p:nvPr>
              <p:custDataLst>
                <p:tags r:id="rId26"/>
              </p:custDataLst>
            </p:nvPr>
          </p:nvSpPr>
          <p:spPr bwMode="auto">
            <a:xfrm rot="10800000">
              <a:off x="6788181" y="4136799"/>
              <a:ext cx="342419" cy="362819"/>
            </a:xfrm>
            <a:custGeom>
              <a:avLst/>
              <a:gdLst>
                <a:gd name="T0" fmla="*/ 244 w 1040"/>
                <a:gd name="T1" fmla="*/ 0 h 1183"/>
                <a:gd name="T2" fmla="*/ 59 w 1040"/>
                <a:gd name="T3" fmla="*/ 171 h 1183"/>
                <a:gd name="T4" fmla="*/ 46 w 1040"/>
                <a:gd name="T5" fmla="*/ 189 h 1183"/>
                <a:gd name="T6" fmla="*/ 29 w 1040"/>
                <a:gd name="T7" fmla="*/ 213 h 1183"/>
                <a:gd name="T8" fmla="*/ 17 w 1040"/>
                <a:gd name="T9" fmla="*/ 241 h 1183"/>
                <a:gd name="T10" fmla="*/ 9 w 1040"/>
                <a:gd name="T11" fmla="*/ 263 h 1183"/>
                <a:gd name="T12" fmla="*/ 2 w 1040"/>
                <a:gd name="T13" fmla="*/ 293 h 1183"/>
                <a:gd name="T14" fmla="*/ 0 w 1040"/>
                <a:gd name="T15" fmla="*/ 324 h 1183"/>
                <a:gd name="T16" fmla="*/ 2 w 1040"/>
                <a:gd name="T17" fmla="*/ 353 h 1183"/>
                <a:gd name="T18" fmla="*/ 11 w 1040"/>
                <a:gd name="T19" fmla="*/ 387 h 1183"/>
                <a:gd name="T20" fmla="*/ 22 w 1040"/>
                <a:gd name="T21" fmla="*/ 412 h 1183"/>
                <a:gd name="T22" fmla="*/ 41 w 1040"/>
                <a:gd name="T23" fmla="*/ 444 h 1183"/>
                <a:gd name="T24" fmla="*/ 61 w 1040"/>
                <a:gd name="T25" fmla="*/ 468 h 1183"/>
                <a:gd name="T26" fmla="*/ 87 w 1040"/>
                <a:gd name="T27" fmla="*/ 492 h 1183"/>
                <a:gd name="T28" fmla="*/ 112 w 1040"/>
                <a:gd name="T29" fmla="*/ 508 h 1183"/>
                <a:gd name="T30" fmla="*/ 136 w 1040"/>
                <a:gd name="T31" fmla="*/ 521 h 1183"/>
                <a:gd name="T32" fmla="*/ 158 w 1040"/>
                <a:gd name="T33" fmla="*/ 528 h 1183"/>
                <a:gd name="T34" fmla="*/ 186 w 1040"/>
                <a:gd name="T35" fmla="*/ 538 h 1183"/>
                <a:gd name="T36" fmla="*/ 212 w 1040"/>
                <a:gd name="T37" fmla="*/ 541 h 1183"/>
                <a:gd name="T38" fmla="*/ 241 w 1040"/>
                <a:gd name="T39" fmla="*/ 545 h 1183"/>
                <a:gd name="T40" fmla="*/ 271 w 1040"/>
                <a:gd name="T41" fmla="*/ 541 h 1183"/>
                <a:gd name="T42" fmla="*/ 287 w 1040"/>
                <a:gd name="T43" fmla="*/ 538 h 1183"/>
                <a:gd name="T44" fmla="*/ 308 w 1040"/>
                <a:gd name="T45" fmla="*/ 532 h 1183"/>
                <a:gd name="T46" fmla="*/ 324 w 1040"/>
                <a:gd name="T47" fmla="*/ 528 h 1183"/>
                <a:gd name="T48" fmla="*/ 345 w 1040"/>
                <a:gd name="T49" fmla="*/ 521 h 1183"/>
                <a:gd name="T50" fmla="*/ 368 w 1040"/>
                <a:gd name="T51" fmla="*/ 510 h 1183"/>
                <a:gd name="T52" fmla="*/ 385 w 1040"/>
                <a:gd name="T53" fmla="*/ 499 h 1183"/>
                <a:gd name="T54" fmla="*/ 403 w 1040"/>
                <a:gd name="T55" fmla="*/ 482 h 1183"/>
                <a:gd name="T56" fmla="*/ 424 w 1040"/>
                <a:gd name="T57" fmla="*/ 462 h 1183"/>
                <a:gd name="T58" fmla="*/ 438 w 1040"/>
                <a:gd name="T59" fmla="*/ 447 h 1183"/>
                <a:gd name="T60" fmla="*/ 451 w 1040"/>
                <a:gd name="T61" fmla="*/ 423 h 1183"/>
                <a:gd name="T62" fmla="*/ 468 w 1040"/>
                <a:gd name="T63" fmla="*/ 390 h 1183"/>
                <a:gd name="T64" fmla="*/ 477 w 1040"/>
                <a:gd name="T65" fmla="*/ 355 h 1183"/>
                <a:gd name="T66" fmla="*/ 479 w 1040"/>
                <a:gd name="T67" fmla="*/ 333 h 1183"/>
                <a:gd name="T68" fmla="*/ 479 w 1040"/>
                <a:gd name="T69" fmla="*/ 307 h 1183"/>
                <a:gd name="T70" fmla="*/ 477 w 1040"/>
                <a:gd name="T71" fmla="*/ 287 h 1183"/>
                <a:gd name="T72" fmla="*/ 472 w 1040"/>
                <a:gd name="T73" fmla="*/ 263 h 1183"/>
                <a:gd name="T74" fmla="*/ 462 w 1040"/>
                <a:gd name="T75" fmla="*/ 239 h 1183"/>
                <a:gd name="T76" fmla="*/ 455 w 1040"/>
                <a:gd name="T77" fmla="*/ 221 h 1183"/>
                <a:gd name="T78" fmla="*/ 446 w 1040"/>
                <a:gd name="T79" fmla="*/ 200 h 1183"/>
                <a:gd name="T80" fmla="*/ 433 w 1040"/>
                <a:gd name="T81" fmla="*/ 188 h 1183"/>
                <a:gd name="T82" fmla="*/ 416 w 1040"/>
                <a:gd name="T83" fmla="*/ 171 h 1183"/>
                <a:gd name="T84" fmla="*/ 244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2">
                <a:lumMod val="75000"/>
              </a:schemeClr>
            </a:solidFill>
            <a:ln>
              <a:noFill/>
            </a:ln>
            <a:effectLst/>
          </p:spPr>
          <p:txBody>
            <a:bodyPr vert="horz" wrap="square" lIns="91440" tIns="45720" rIns="91440" bIns="45720" numCol="1" anchor="t" anchorCtr="0" compatLnSpc="1"/>
            <a:lstStyle/>
            <a:p>
              <a:endParaRPr lang="zh-CN" altLang="en-US" sz="2800">
                <a:solidFill>
                  <a:prstClr val="black"/>
                </a:solidFill>
              </a:endParaRPr>
            </a:p>
          </p:txBody>
        </p:sp>
        <p:sp>
          <p:nvSpPr>
            <p:cNvPr id="36" name="Freeform 37"/>
            <p:cNvSpPr/>
            <p:nvPr>
              <p:custDataLst>
                <p:tags r:id="rId27"/>
              </p:custDataLst>
            </p:nvPr>
          </p:nvSpPr>
          <p:spPr bwMode="auto">
            <a:xfrm>
              <a:off x="5131263" y="4062171"/>
              <a:ext cx="583574" cy="618878"/>
            </a:xfrm>
            <a:custGeom>
              <a:avLst/>
              <a:gdLst>
                <a:gd name="T0" fmla="*/ 530 w 1040"/>
                <a:gd name="T1" fmla="*/ 0 h 1183"/>
                <a:gd name="T2" fmla="*/ 128 w 1040"/>
                <a:gd name="T3" fmla="*/ 371 h 1183"/>
                <a:gd name="T4" fmla="*/ 100 w 1040"/>
                <a:gd name="T5" fmla="*/ 411 h 1183"/>
                <a:gd name="T6" fmla="*/ 64 w 1040"/>
                <a:gd name="T7" fmla="*/ 463 h 1183"/>
                <a:gd name="T8" fmla="*/ 36 w 1040"/>
                <a:gd name="T9" fmla="*/ 523 h 1183"/>
                <a:gd name="T10" fmla="*/ 20 w 1040"/>
                <a:gd name="T11" fmla="*/ 571 h 1183"/>
                <a:gd name="T12" fmla="*/ 4 w 1040"/>
                <a:gd name="T13" fmla="*/ 635 h 1183"/>
                <a:gd name="T14" fmla="*/ 0 w 1040"/>
                <a:gd name="T15" fmla="*/ 703 h 1183"/>
                <a:gd name="T16" fmla="*/ 4 w 1040"/>
                <a:gd name="T17" fmla="*/ 767 h 1183"/>
                <a:gd name="T18" fmla="*/ 24 w 1040"/>
                <a:gd name="T19" fmla="*/ 839 h 1183"/>
                <a:gd name="T20" fmla="*/ 48 w 1040"/>
                <a:gd name="T21" fmla="*/ 895 h 1183"/>
                <a:gd name="T22" fmla="*/ 88 w 1040"/>
                <a:gd name="T23" fmla="*/ 963 h 1183"/>
                <a:gd name="T24" fmla="*/ 132 w 1040"/>
                <a:gd name="T25" fmla="*/ 1015 h 1183"/>
                <a:gd name="T26" fmla="*/ 188 w 1040"/>
                <a:gd name="T27" fmla="*/ 1067 h 1183"/>
                <a:gd name="T28" fmla="*/ 244 w 1040"/>
                <a:gd name="T29" fmla="*/ 1103 h 1183"/>
                <a:gd name="T30" fmla="*/ 296 w 1040"/>
                <a:gd name="T31" fmla="*/ 1131 h 1183"/>
                <a:gd name="T32" fmla="*/ 344 w 1040"/>
                <a:gd name="T33" fmla="*/ 1147 h 1183"/>
                <a:gd name="T34" fmla="*/ 404 w 1040"/>
                <a:gd name="T35" fmla="*/ 1167 h 1183"/>
                <a:gd name="T36" fmla="*/ 460 w 1040"/>
                <a:gd name="T37" fmla="*/ 1175 h 1183"/>
                <a:gd name="T38" fmla="*/ 524 w 1040"/>
                <a:gd name="T39" fmla="*/ 1183 h 1183"/>
                <a:gd name="T40" fmla="*/ 588 w 1040"/>
                <a:gd name="T41" fmla="*/ 1175 h 1183"/>
                <a:gd name="T42" fmla="*/ 624 w 1040"/>
                <a:gd name="T43" fmla="*/ 1167 h 1183"/>
                <a:gd name="T44" fmla="*/ 668 w 1040"/>
                <a:gd name="T45" fmla="*/ 1155 h 1183"/>
                <a:gd name="T46" fmla="*/ 704 w 1040"/>
                <a:gd name="T47" fmla="*/ 1147 h 1183"/>
                <a:gd name="T48" fmla="*/ 748 w 1040"/>
                <a:gd name="T49" fmla="*/ 1131 h 1183"/>
                <a:gd name="T50" fmla="*/ 800 w 1040"/>
                <a:gd name="T51" fmla="*/ 1107 h 1183"/>
                <a:gd name="T52" fmla="*/ 836 w 1040"/>
                <a:gd name="T53" fmla="*/ 1083 h 1183"/>
                <a:gd name="T54" fmla="*/ 876 w 1040"/>
                <a:gd name="T55" fmla="*/ 1047 h 1183"/>
                <a:gd name="T56" fmla="*/ 920 w 1040"/>
                <a:gd name="T57" fmla="*/ 1003 h 1183"/>
                <a:gd name="T58" fmla="*/ 952 w 1040"/>
                <a:gd name="T59" fmla="*/ 971 h 1183"/>
                <a:gd name="T60" fmla="*/ 980 w 1040"/>
                <a:gd name="T61" fmla="*/ 919 h 1183"/>
                <a:gd name="T62" fmla="*/ 1016 w 1040"/>
                <a:gd name="T63" fmla="*/ 847 h 1183"/>
                <a:gd name="T64" fmla="*/ 1036 w 1040"/>
                <a:gd name="T65" fmla="*/ 771 h 1183"/>
                <a:gd name="T66" fmla="*/ 1040 w 1040"/>
                <a:gd name="T67" fmla="*/ 723 h 1183"/>
                <a:gd name="T68" fmla="*/ 1040 w 1040"/>
                <a:gd name="T69" fmla="*/ 667 h 1183"/>
                <a:gd name="T70" fmla="*/ 1036 w 1040"/>
                <a:gd name="T71" fmla="*/ 623 h 1183"/>
                <a:gd name="T72" fmla="*/ 1024 w 1040"/>
                <a:gd name="T73" fmla="*/ 571 h 1183"/>
                <a:gd name="T74" fmla="*/ 1004 w 1040"/>
                <a:gd name="T75" fmla="*/ 519 h 1183"/>
                <a:gd name="T76" fmla="*/ 988 w 1040"/>
                <a:gd name="T77" fmla="*/ 479 h 1183"/>
                <a:gd name="T78" fmla="*/ 968 w 1040"/>
                <a:gd name="T79" fmla="*/ 435 h 1183"/>
                <a:gd name="T80" fmla="*/ 940 w 1040"/>
                <a:gd name="T81" fmla="*/ 407 h 1183"/>
                <a:gd name="T82" fmla="*/ 904 w 1040"/>
                <a:gd name="T83" fmla="*/ 371 h 1183"/>
                <a:gd name="T84" fmla="*/ 530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1"/>
            </a:solidFill>
            <a:ln>
              <a:noFill/>
            </a:ln>
            <a:effectLst/>
          </p:spPr>
          <p:txBody>
            <a:bodyPr vert="horz" wrap="square" lIns="91440" tIns="45720" rIns="91440" bIns="45720" numCol="1" anchor="t" anchorCtr="0" compatLnSpc="1"/>
            <a:lstStyle/>
            <a:p>
              <a:endParaRPr lang="zh-CN" altLang="en-US" sz="2800">
                <a:solidFill>
                  <a:prstClr val="black"/>
                </a:solidFill>
              </a:endParaRPr>
            </a:p>
          </p:txBody>
        </p:sp>
        <p:sp>
          <p:nvSpPr>
            <p:cNvPr id="37" name="Freeform 38"/>
            <p:cNvSpPr>
              <a:spLocks noChangeArrowheads="1"/>
            </p:cNvSpPr>
            <p:nvPr>
              <p:custDataLst>
                <p:tags r:id="rId28"/>
              </p:custDataLst>
            </p:nvPr>
          </p:nvSpPr>
          <p:spPr bwMode="auto">
            <a:xfrm>
              <a:off x="5225533" y="4216498"/>
              <a:ext cx="404574" cy="429500"/>
            </a:xfrm>
            <a:custGeom>
              <a:avLst/>
              <a:gdLst>
                <a:gd name="T0" fmla="*/ 367 w 1040"/>
                <a:gd name="T1" fmla="*/ 0 h 1183"/>
                <a:gd name="T2" fmla="*/ 89 w 1040"/>
                <a:gd name="T3" fmla="*/ 257 h 1183"/>
                <a:gd name="T4" fmla="*/ 69 w 1040"/>
                <a:gd name="T5" fmla="*/ 285 h 1183"/>
                <a:gd name="T6" fmla="*/ 44 w 1040"/>
                <a:gd name="T7" fmla="*/ 321 h 1183"/>
                <a:gd name="T8" fmla="*/ 25 w 1040"/>
                <a:gd name="T9" fmla="*/ 363 h 1183"/>
                <a:gd name="T10" fmla="*/ 14 w 1040"/>
                <a:gd name="T11" fmla="*/ 396 h 1183"/>
                <a:gd name="T12" fmla="*/ 3 w 1040"/>
                <a:gd name="T13" fmla="*/ 441 h 1183"/>
                <a:gd name="T14" fmla="*/ 0 w 1040"/>
                <a:gd name="T15" fmla="*/ 488 h 1183"/>
                <a:gd name="T16" fmla="*/ 3 w 1040"/>
                <a:gd name="T17" fmla="*/ 532 h 1183"/>
                <a:gd name="T18" fmla="*/ 17 w 1040"/>
                <a:gd name="T19" fmla="*/ 582 h 1183"/>
                <a:gd name="T20" fmla="*/ 33 w 1040"/>
                <a:gd name="T21" fmla="*/ 621 h 1183"/>
                <a:gd name="T22" fmla="*/ 61 w 1040"/>
                <a:gd name="T23" fmla="*/ 668 h 1183"/>
                <a:gd name="T24" fmla="*/ 92 w 1040"/>
                <a:gd name="T25" fmla="*/ 704 h 1183"/>
                <a:gd name="T26" fmla="*/ 130 w 1040"/>
                <a:gd name="T27" fmla="*/ 740 h 1183"/>
                <a:gd name="T28" fmla="*/ 169 w 1040"/>
                <a:gd name="T29" fmla="*/ 765 h 1183"/>
                <a:gd name="T30" fmla="*/ 205 w 1040"/>
                <a:gd name="T31" fmla="*/ 785 h 1183"/>
                <a:gd name="T32" fmla="*/ 238 w 1040"/>
                <a:gd name="T33" fmla="*/ 796 h 1183"/>
                <a:gd name="T34" fmla="*/ 280 w 1040"/>
                <a:gd name="T35" fmla="*/ 810 h 1183"/>
                <a:gd name="T36" fmla="*/ 319 w 1040"/>
                <a:gd name="T37" fmla="*/ 815 h 1183"/>
                <a:gd name="T38" fmla="*/ 363 w 1040"/>
                <a:gd name="T39" fmla="*/ 821 h 1183"/>
                <a:gd name="T40" fmla="*/ 408 w 1040"/>
                <a:gd name="T41" fmla="*/ 815 h 1183"/>
                <a:gd name="T42" fmla="*/ 433 w 1040"/>
                <a:gd name="T43" fmla="*/ 810 h 1183"/>
                <a:gd name="T44" fmla="*/ 463 w 1040"/>
                <a:gd name="T45" fmla="*/ 802 h 1183"/>
                <a:gd name="T46" fmla="*/ 488 w 1040"/>
                <a:gd name="T47" fmla="*/ 796 h 1183"/>
                <a:gd name="T48" fmla="*/ 519 w 1040"/>
                <a:gd name="T49" fmla="*/ 785 h 1183"/>
                <a:gd name="T50" fmla="*/ 555 w 1040"/>
                <a:gd name="T51" fmla="*/ 768 h 1183"/>
                <a:gd name="T52" fmla="*/ 580 w 1040"/>
                <a:gd name="T53" fmla="*/ 752 h 1183"/>
                <a:gd name="T54" fmla="*/ 607 w 1040"/>
                <a:gd name="T55" fmla="*/ 727 h 1183"/>
                <a:gd name="T56" fmla="*/ 638 w 1040"/>
                <a:gd name="T57" fmla="*/ 696 h 1183"/>
                <a:gd name="T58" fmla="*/ 660 w 1040"/>
                <a:gd name="T59" fmla="*/ 674 h 1183"/>
                <a:gd name="T60" fmla="*/ 679 w 1040"/>
                <a:gd name="T61" fmla="*/ 638 h 1183"/>
                <a:gd name="T62" fmla="*/ 704 w 1040"/>
                <a:gd name="T63" fmla="*/ 588 h 1183"/>
                <a:gd name="T64" fmla="*/ 718 w 1040"/>
                <a:gd name="T65" fmla="*/ 535 h 1183"/>
                <a:gd name="T66" fmla="*/ 721 w 1040"/>
                <a:gd name="T67" fmla="*/ 502 h 1183"/>
                <a:gd name="T68" fmla="*/ 721 w 1040"/>
                <a:gd name="T69" fmla="*/ 463 h 1183"/>
                <a:gd name="T70" fmla="*/ 718 w 1040"/>
                <a:gd name="T71" fmla="*/ 432 h 1183"/>
                <a:gd name="T72" fmla="*/ 710 w 1040"/>
                <a:gd name="T73" fmla="*/ 396 h 1183"/>
                <a:gd name="T74" fmla="*/ 696 w 1040"/>
                <a:gd name="T75" fmla="*/ 360 h 1183"/>
                <a:gd name="T76" fmla="*/ 685 w 1040"/>
                <a:gd name="T77" fmla="*/ 332 h 1183"/>
                <a:gd name="T78" fmla="*/ 671 w 1040"/>
                <a:gd name="T79" fmla="*/ 302 h 1183"/>
                <a:gd name="T80" fmla="*/ 652 w 1040"/>
                <a:gd name="T81" fmla="*/ 282 h 1183"/>
                <a:gd name="T82" fmla="*/ 627 w 1040"/>
                <a:gd name="T83" fmla="*/ 257 h 1183"/>
                <a:gd name="T84" fmla="*/ 367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1">
                <a:lumMod val="40000"/>
                <a:lumOff val="60000"/>
              </a:schemeClr>
            </a:solidFill>
            <a:ln>
              <a:noFill/>
            </a:ln>
            <a:effectLst/>
          </p:spPr>
          <p:txBody>
            <a:bodyPr vert="horz" wrap="square" lIns="91440" tIns="45720" rIns="91440" bIns="45720" numCol="1" anchor="t" anchorCtr="0" compatLnSpc="1"/>
            <a:lstStyle/>
            <a:p>
              <a:endParaRPr lang="zh-CN" altLang="en-US" sz="1600">
                <a:solidFill>
                  <a:prstClr val="black"/>
                </a:solidFill>
              </a:endParaRPr>
            </a:p>
          </p:txBody>
        </p:sp>
        <p:sp>
          <p:nvSpPr>
            <p:cNvPr id="38" name="Freeform 39"/>
            <p:cNvSpPr>
              <a:spLocks noChangeArrowheads="1"/>
            </p:cNvSpPr>
            <p:nvPr>
              <p:custDataLst>
                <p:tags r:id="rId29"/>
              </p:custDataLst>
            </p:nvPr>
          </p:nvSpPr>
          <p:spPr bwMode="auto">
            <a:xfrm rot="10800000">
              <a:off x="5293990" y="4342052"/>
              <a:ext cx="268781" cy="285113"/>
            </a:xfrm>
            <a:custGeom>
              <a:avLst/>
              <a:gdLst>
                <a:gd name="T0" fmla="*/ 244 w 1040"/>
                <a:gd name="T1" fmla="*/ 0 h 1183"/>
                <a:gd name="T2" fmla="*/ 59 w 1040"/>
                <a:gd name="T3" fmla="*/ 171 h 1183"/>
                <a:gd name="T4" fmla="*/ 46 w 1040"/>
                <a:gd name="T5" fmla="*/ 189 h 1183"/>
                <a:gd name="T6" fmla="*/ 29 w 1040"/>
                <a:gd name="T7" fmla="*/ 213 h 1183"/>
                <a:gd name="T8" fmla="*/ 17 w 1040"/>
                <a:gd name="T9" fmla="*/ 241 h 1183"/>
                <a:gd name="T10" fmla="*/ 9 w 1040"/>
                <a:gd name="T11" fmla="*/ 263 h 1183"/>
                <a:gd name="T12" fmla="*/ 2 w 1040"/>
                <a:gd name="T13" fmla="*/ 293 h 1183"/>
                <a:gd name="T14" fmla="*/ 0 w 1040"/>
                <a:gd name="T15" fmla="*/ 324 h 1183"/>
                <a:gd name="T16" fmla="*/ 2 w 1040"/>
                <a:gd name="T17" fmla="*/ 353 h 1183"/>
                <a:gd name="T18" fmla="*/ 11 w 1040"/>
                <a:gd name="T19" fmla="*/ 387 h 1183"/>
                <a:gd name="T20" fmla="*/ 22 w 1040"/>
                <a:gd name="T21" fmla="*/ 412 h 1183"/>
                <a:gd name="T22" fmla="*/ 41 w 1040"/>
                <a:gd name="T23" fmla="*/ 444 h 1183"/>
                <a:gd name="T24" fmla="*/ 61 w 1040"/>
                <a:gd name="T25" fmla="*/ 468 h 1183"/>
                <a:gd name="T26" fmla="*/ 87 w 1040"/>
                <a:gd name="T27" fmla="*/ 492 h 1183"/>
                <a:gd name="T28" fmla="*/ 112 w 1040"/>
                <a:gd name="T29" fmla="*/ 508 h 1183"/>
                <a:gd name="T30" fmla="*/ 136 w 1040"/>
                <a:gd name="T31" fmla="*/ 521 h 1183"/>
                <a:gd name="T32" fmla="*/ 158 w 1040"/>
                <a:gd name="T33" fmla="*/ 528 h 1183"/>
                <a:gd name="T34" fmla="*/ 186 w 1040"/>
                <a:gd name="T35" fmla="*/ 538 h 1183"/>
                <a:gd name="T36" fmla="*/ 212 w 1040"/>
                <a:gd name="T37" fmla="*/ 541 h 1183"/>
                <a:gd name="T38" fmla="*/ 241 w 1040"/>
                <a:gd name="T39" fmla="*/ 545 h 1183"/>
                <a:gd name="T40" fmla="*/ 271 w 1040"/>
                <a:gd name="T41" fmla="*/ 541 h 1183"/>
                <a:gd name="T42" fmla="*/ 287 w 1040"/>
                <a:gd name="T43" fmla="*/ 538 h 1183"/>
                <a:gd name="T44" fmla="*/ 308 w 1040"/>
                <a:gd name="T45" fmla="*/ 532 h 1183"/>
                <a:gd name="T46" fmla="*/ 324 w 1040"/>
                <a:gd name="T47" fmla="*/ 528 h 1183"/>
                <a:gd name="T48" fmla="*/ 345 w 1040"/>
                <a:gd name="T49" fmla="*/ 521 h 1183"/>
                <a:gd name="T50" fmla="*/ 368 w 1040"/>
                <a:gd name="T51" fmla="*/ 510 h 1183"/>
                <a:gd name="T52" fmla="*/ 385 w 1040"/>
                <a:gd name="T53" fmla="*/ 499 h 1183"/>
                <a:gd name="T54" fmla="*/ 403 w 1040"/>
                <a:gd name="T55" fmla="*/ 482 h 1183"/>
                <a:gd name="T56" fmla="*/ 424 w 1040"/>
                <a:gd name="T57" fmla="*/ 462 h 1183"/>
                <a:gd name="T58" fmla="*/ 438 w 1040"/>
                <a:gd name="T59" fmla="*/ 447 h 1183"/>
                <a:gd name="T60" fmla="*/ 451 w 1040"/>
                <a:gd name="T61" fmla="*/ 423 h 1183"/>
                <a:gd name="T62" fmla="*/ 468 w 1040"/>
                <a:gd name="T63" fmla="*/ 390 h 1183"/>
                <a:gd name="T64" fmla="*/ 477 w 1040"/>
                <a:gd name="T65" fmla="*/ 355 h 1183"/>
                <a:gd name="T66" fmla="*/ 479 w 1040"/>
                <a:gd name="T67" fmla="*/ 333 h 1183"/>
                <a:gd name="T68" fmla="*/ 479 w 1040"/>
                <a:gd name="T69" fmla="*/ 307 h 1183"/>
                <a:gd name="T70" fmla="*/ 477 w 1040"/>
                <a:gd name="T71" fmla="*/ 287 h 1183"/>
                <a:gd name="T72" fmla="*/ 472 w 1040"/>
                <a:gd name="T73" fmla="*/ 263 h 1183"/>
                <a:gd name="T74" fmla="*/ 462 w 1040"/>
                <a:gd name="T75" fmla="*/ 239 h 1183"/>
                <a:gd name="T76" fmla="*/ 455 w 1040"/>
                <a:gd name="T77" fmla="*/ 221 h 1183"/>
                <a:gd name="T78" fmla="*/ 446 w 1040"/>
                <a:gd name="T79" fmla="*/ 200 h 1183"/>
                <a:gd name="T80" fmla="*/ 433 w 1040"/>
                <a:gd name="T81" fmla="*/ 188 h 1183"/>
                <a:gd name="T82" fmla="*/ 416 w 1040"/>
                <a:gd name="T83" fmla="*/ 171 h 1183"/>
                <a:gd name="T84" fmla="*/ 244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2">
                <a:lumMod val="75000"/>
              </a:schemeClr>
            </a:solidFill>
            <a:ln>
              <a:noFill/>
            </a:ln>
            <a:effectLst/>
          </p:spPr>
          <p:txBody>
            <a:bodyPr vert="horz" wrap="square" lIns="91440" tIns="45720" rIns="91440" bIns="45720" numCol="1" anchor="t" anchorCtr="0" compatLnSpc="1"/>
            <a:lstStyle/>
            <a:p>
              <a:endParaRPr lang="zh-CN" altLang="en-US" sz="2800">
                <a:solidFill>
                  <a:prstClr val="black"/>
                </a:solidFill>
              </a:endParaRPr>
            </a:p>
          </p:txBody>
        </p:sp>
        <p:sp>
          <p:nvSpPr>
            <p:cNvPr id="39" name="Freeform 41"/>
            <p:cNvSpPr/>
            <p:nvPr>
              <p:custDataLst>
                <p:tags r:id="rId30"/>
              </p:custDataLst>
            </p:nvPr>
          </p:nvSpPr>
          <p:spPr bwMode="auto">
            <a:xfrm>
              <a:off x="6339713" y="4455326"/>
              <a:ext cx="265140" cy="281534"/>
            </a:xfrm>
            <a:custGeom>
              <a:avLst/>
              <a:gdLst>
                <a:gd name="T0" fmla="*/ 530 w 1040"/>
                <a:gd name="T1" fmla="*/ 0 h 1183"/>
                <a:gd name="T2" fmla="*/ 128 w 1040"/>
                <a:gd name="T3" fmla="*/ 371 h 1183"/>
                <a:gd name="T4" fmla="*/ 100 w 1040"/>
                <a:gd name="T5" fmla="*/ 411 h 1183"/>
                <a:gd name="T6" fmla="*/ 64 w 1040"/>
                <a:gd name="T7" fmla="*/ 463 h 1183"/>
                <a:gd name="T8" fmla="*/ 36 w 1040"/>
                <a:gd name="T9" fmla="*/ 523 h 1183"/>
                <a:gd name="T10" fmla="*/ 20 w 1040"/>
                <a:gd name="T11" fmla="*/ 571 h 1183"/>
                <a:gd name="T12" fmla="*/ 4 w 1040"/>
                <a:gd name="T13" fmla="*/ 635 h 1183"/>
                <a:gd name="T14" fmla="*/ 0 w 1040"/>
                <a:gd name="T15" fmla="*/ 703 h 1183"/>
                <a:gd name="T16" fmla="*/ 4 w 1040"/>
                <a:gd name="T17" fmla="*/ 767 h 1183"/>
                <a:gd name="T18" fmla="*/ 24 w 1040"/>
                <a:gd name="T19" fmla="*/ 839 h 1183"/>
                <a:gd name="T20" fmla="*/ 48 w 1040"/>
                <a:gd name="T21" fmla="*/ 895 h 1183"/>
                <a:gd name="T22" fmla="*/ 88 w 1040"/>
                <a:gd name="T23" fmla="*/ 963 h 1183"/>
                <a:gd name="T24" fmla="*/ 132 w 1040"/>
                <a:gd name="T25" fmla="*/ 1015 h 1183"/>
                <a:gd name="T26" fmla="*/ 188 w 1040"/>
                <a:gd name="T27" fmla="*/ 1067 h 1183"/>
                <a:gd name="T28" fmla="*/ 244 w 1040"/>
                <a:gd name="T29" fmla="*/ 1103 h 1183"/>
                <a:gd name="T30" fmla="*/ 296 w 1040"/>
                <a:gd name="T31" fmla="*/ 1131 h 1183"/>
                <a:gd name="T32" fmla="*/ 344 w 1040"/>
                <a:gd name="T33" fmla="*/ 1147 h 1183"/>
                <a:gd name="T34" fmla="*/ 404 w 1040"/>
                <a:gd name="T35" fmla="*/ 1167 h 1183"/>
                <a:gd name="T36" fmla="*/ 460 w 1040"/>
                <a:gd name="T37" fmla="*/ 1175 h 1183"/>
                <a:gd name="T38" fmla="*/ 524 w 1040"/>
                <a:gd name="T39" fmla="*/ 1183 h 1183"/>
                <a:gd name="T40" fmla="*/ 588 w 1040"/>
                <a:gd name="T41" fmla="*/ 1175 h 1183"/>
                <a:gd name="T42" fmla="*/ 624 w 1040"/>
                <a:gd name="T43" fmla="*/ 1167 h 1183"/>
                <a:gd name="T44" fmla="*/ 668 w 1040"/>
                <a:gd name="T45" fmla="*/ 1155 h 1183"/>
                <a:gd name="T46" fmla="*/ 704 w 1040"/>
                <a:gd name="T47" fmla="*/ 1147 h 1183"/>
                <a:gd name="T48" fmla="*/ 748 w 1040"/>
                <a:gd name="T49" fmla="*/ 1131 h 1183"/>
                <a:gd name="T50" fmla="*/ 800 w 1040"/>
                <a:gd name="T51" fmla="*/ 1107 h 1183"/>
                <a:gd name="T52" fmla="*/ 836 w 1040"/>
                <a:gd name="T53" fmla="*/ 1083 h 1183"/>
                <a:gd name="T54" fmla="*/ 876 w 1040"/>
                <a:gd name="T55" fmla="*/ 1047 h 1183"/>
                <a:gd name="T56" fmla="*/ 920 w 1040"/>
                <a:gd name="T57" fmla="*/ 1003 h 1183"/>
                <a:gd name="T58" fmla="*/ 952 w 1040"/>
                <a:gd name="T59" fmla="*/ 971 h 1183"/>
                <a:gd name="T60" fmla="*/ 980 w 1040"/>
                <a:gd name="T61" fmla="*/ 919 h 1183"/>
                <a:gd name="T62" fmla="*/ 1016 w 1040"/>
                <a:gd name="T63" fmla="*/ 847 h 1183"/>
                <a:gd name="T64" fmla="*/ 1036 w 1040"/>
                <a:gd name="T65" fmla="*/ 771 h 1183"/>
                <a:gd name="T66" fmla="*/ 1040 w 1040"/>
                <a:gd name="T67" fmla="*/ 723 h 1183"/>
                <a:gd name="T68" fmla="*/ 1040 w 1040"/>
                <a:gd name="T69" fmla="*/ 667 h 1183"/>
                <a:gd name="T70" fmla="*/ 1036 w 1040"/>
                <a:gd name="T71" fmla="*/ 623 h 1183"/>
                <a:gd name="T72" fmla="*/ 1024 w 1040"/>
                <a:gd name="T73" fmla="*/ 571 h 1183"/>
                <a:gd name="T74" fmla="*/ 1004 w 1040"/>
                <a:gd name="T75" fmla="*/ 519 h 1183"/>
                <a:gd name="T76" fmla="*/ 988 w 1040"/>
                <a:gd name="T77" fmla="*/ 479 h 1183"/>
                <a:gd name="T78" fmla="*/ 968 w 1040"/>
                <a:gd name="T79" fmla="*/ 435 h 1183"/>
                <a:gd name="T80" fmla="*/ 940 w 1040"/>
                <a:gd name="T81" fmla="*/ 407 h 1183"/>
                <a:gd name="T82" fmla="*/ 904 w 1040"/>
                <a:gd name="T83" fmla="*/ 371 h 1183"/>
                <a:gd name="T84" fmla="*/ 530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1"/>
            </a:solidFill>
            <a:ln>
              <a:noFill/>
            </a:ln>
            <a:effectLst/>
          </p:spPr>
          <p:txBody>
            <a:bodyPr vert="horz" wrap="square" lIns="91440" tIns="45720" rIns="91440" bIns="45720" numCol="1" anchor="t" anchorCtr="0" compatLnSpc="1"/>
            <a:lstStyle/>
            <a:p>
              <a:endParaRPr lang="zh-CN" altLang="en-US" sz="2800">
                <a:solidFill>
                  <a:prstClr val="black"/>
                </a:solidFill>
              </a:endParaRPr>
            </a:p>
          </p:txBody>
        </p:sp>
        <p:sp>
          <p:nvSpPr>
            <p:cNvPr id="40" name="Freeform 42"/>
            <p:cNvSpPr>
              <a:spLocks noChangeArrowheads="1"/>
            </p:cNvSpPr>
            <p:nvPr>
              <p:custDataLst>
                <p:tags r:id="rId31"/>
              </p:custDataLst>
            </p:nvPr>
          </p:nvSpPr>
          <p:spPr bwMode="auto">
            <a:xfrm>
              <a:off x="6382543" y="4525531"/>
              <a:ext cx="183813" cy="195384"/>
            </a:xfrm>
            <a:custGeom>
              <a:avLst/>
              <a:gdLst>
                <a:gd name="T0" fmla="*/ 367 w 1040"/>
                <a:gd name="T1" fmla="*/ 0 h 1183"/>
                <a:gd name="T2" fmla="*/ 89 w 1040"/>
                <a:gd name="T3" fmla="*/ 257 h 1183"/>
                <a:gd name="T4" fmla="*/ 69 w 1040"/>
                <a:gd name="T5" fmla="*/ 285 h 1183"/>
                <a:gd name="T6" fmla="*/ 44 w 1040"/>
                <a:gd name="T7" fmla="*/ 321 h 1183"/>
                <a:gd name="T8" fmla="*/ 25 w 1040"/>
                <a:gd name="T9" fmla="*/ 363 h 1183"/>
                <a:gd name="T10" fmla="*/ 14 w 1040"/>
                <a:gd name="T11" fmla="*/ 396 h 1183"/>
                <a:gd name="T12" fmla="*/ 3 w 1040"/>
                <a:gd name="T13" fmla="*/ 441 h 1183"/>
                <a:gd name="T14" fmla="*/ 0 w 1040"/>
                <a:gd name="T15" fmla="*/ 488 h 1183"/>
                <a:gd name="T16" fmla="*/ 3 w 1040"/>
                <a:gd name="T17" fmla="*/ 532 h 1183"/>
                <a:gd name="T18" fmla="*/ 17 w 1040"/>
                <a:gd name="T19" fmla="*/ 582 h 1183"/>
                <a:gd name="T20" fmla="*/ 33 w 1040"/>
                <a:gd name="T21" fmla="*/ 621 h 1183"/>
                <a:gd name="T22" fmla="*/ 61 w 1040"/>
                <a:gd name="T23" fmla="*/ 668 h 1183"/>
                <a:gd name="T24" fmla="*/ 92 w 1040"/>
                <a:gd name="T25" fmla="*/ 704 h 1183"/>
                <a:gd name="T26" fmla="*/ 130 w 1040"/>
                <a:gd name="T27" fmla="*/ 740 h 1183"/>
                <a:gd name="T28" fmla="*/ 169 w 1040"/>
                <a:gd name="T29" fmla="*/ 765 h 1183"/>
                <a:gd name="T30" fmla="*/ 205 w 1040"/>
                <a:gd name="T31" fmla="*/ 785 h 1183"/>
                <a:gd name="T32" fmla="*/ 238 w 1040"/>
                <a:gd name="T33" fmla="*/ 796 h 1183"/>
                <a:gd name="T34" fmla="*/ 280 w 1040"/>
                <a:gd name="T35" fmla="*/ 810 h 1183"/>
                <a:gd name="T36" fmla="*/ 319 w 1040"/>
                <a:gd name="T37" fmla="*/ 815 h 1183"/>
                <a:gd name="T38" fmla="*/ 363 w 1040"/>
                <a:gd name="T39" fmla="*/ 821 h 1183"/>
                <a:gd name="T40" fmla="*/ 408 w 1040"/>
                <a:gd name="T41" fmla="*/ 815 h 1183"/>
                <a:gd name="T42" fmla="*/ 433 w 1040"/>
                <a:gd name="T43" fmla="*/ 810 h 1183"/>
                <a:gd name="T44" fmla="*/ 463 w 1040"/>
                <a:gd name="T45" fmla="*/ 802 h 1183"/>
                <a:gd name="T46" fmla="*/ 488 w 1040"/>
                <a:gd name="T47" fmla="*/ 796 h 1183"/>
                <a:gd name="T48" fmla="*/ 519 w 1040"/>
                <a:gd name="T49" fmla="*/ 785 h 1183"/>
                <a:gd name="T50" fmla="*/ 555 w 1040"/>
                <a:gd name="T51" fmla="*/ 768 h 1183"/>
                <a:gd name="T52" fmla="*/ 580 w 1040"/>
                <a:gd name="T53" fmla="*/ 752 h 1183"/>
                <a:gd name="T54" fmla="*/ 607 w 1040"/>
                <a:gd name="T55" fmla="*/ 727 h 1183"/>
                <a:gd name="T56" fmla="*/ 638 w 1040"/>
                <a:gd name="T57" fmla="*/ 696 h 1183"/>
                <a:gd name="T58" fmla="*/ 660 w 1040"/>
                <a:gd name="T59" fmla="*/ 674 h 1183"/>
                <a:gd name="T60" fmla="*/ 679 w 1040"/>
                <a:gd name="T61" fmla="*/ 638 h 1183"/>
                <a:gd name="T62" fmla="*/ 704 w 1040"/>
                <a:gd name="T63" fmla="*/ 588 h 1183"/>
                <a:gd name="T64" fmla="*/ 718 w 1040"/>
                <a:gd name="T65" fmla="*/ 535 h 1183"/>
                <a:gd name="T66" fmla="*/ 721 w 1040"/>
                <a:gd name="T67" fmla="*/ 502 h 1183"/>
                <a:gd name="T68" fmla="*/ 721 w 1040"/>
                <a:gd name="T69" fmla="*/ 463 h 1183"/>
                <a:gd name="T70" fmla="*/ 718 w 1040"/>
                <a:gd name="T71" fmla="*/ 432 h 1183"/>
                <a:gd name="T72" fmla="*/ 710 w 1040"/>
                <a:gd name="T73" fmla="*/ 396 h 1183"/>
                <a:gd name="T74" fmla="*/ 696 w 1040"/>
                <a:gd name="T75" fmla="*/ 360 h 1183"/>
                <a:gd name="T76" fmla="*/ 685 w 1040"/>
                <a:gd name="T77" fmla="*/ 332 h 1183"/>
                <a:gd name="T78" fmla="*/ 671 w 1040"/>
                <a:gd name="T79" fmla="*/ 302 h 1183"/>
                <a:gd name="T80" fmla="*/ 652 w 1040"/>
                <a:gd name="T81" fmla="*/ 282 h 1183"/>
                <a:gd name="T82" fmla="*/ 627 w 1040"/>
                <a:gd name="T83" fmla="*/ 257 h 1183"/>
                <a:gd name="T84" fmla="*/ 367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1">
                <a:lumMod val="40000"/>
                <a:lumOff val="60000"/>
              </a:schemeClr>
            </a:solidFill>
            <a:ln>
              <a:noFill/>
            </a:ln>
            <a:effectLst/>
          </p:spPr>
          <p:txBody>
            <a:bodyPr vert="horz" wrap="square" lIns="91440" tIns="45720" rIns="91440" bIns="45720" numCol="1" anchor="t" anchorCtr="0" compatLnSpc="1"/>
            <a:lstStyle/>
            <a:p>
              <a:endParaRPr lang="zh-CN" altLang="en-US" sz="1600">
                <a:solidFill>
                  <a:prstClr val="black"/>
                </a:solidFill>
              </a:endParaRPr>
            </a:p>
          </p:txBody>
        </p:sp>
        <p:sp>
          <p:nvSpPr>
            <p:cNvPr id="41" name="Freeform 43"/>
            <p:cNvSpPr>
              <a:spLocks noChangeArrowheads="1"/>
            </p:cNvSpPr>
            <p:nvPr>
              <p:custDataLst>
                <p:tags r:id="rId32"/>
              </p:custDataLst>
            </p:nvPr>
          </p:nvSpPr>
          <p:spPr bwMode="auto">
            <a:xfrm rot="10800000">
              <a:off x="6413646" y="4582647"/>
              <a:ext cx="122117" cy="129701"/>
            </a:xfrm>
            <a:custGeom>
              <a:avLst/>
              <a:gdLst>
                <a:gd name="T0" fmla="*/ 244 w 1040"/>
                <a:gd name="T1" fmla="*/ 0 h 1183"/>
                <a:gd name="T2" fmla="*/ 59 w 1040"/>
                <a:gd name="T3" fmla="*/ 171 h 1183"/>
                <a:gd name="T4" fmla="*/ 46 w 1040"/>
                <a:gd name="T5" fmla="*/ 189 h 1183"/>
                <a:gd name="T6" fmla="*/ 29 w 1040"/>
                <a:gd name="T7" fmla="*/ 213 h 1183"/>
                <a:gd name="T8" fmla="*/ 17 w 1040"/>
                <a:gd name="T9" fmla="*/ 241 h 1183"/>
                <a:gd name="T10" fmla="*/ 9 w 1040"/>
                <a:gd name="T11" fmla="*/ 263 h 1183"/>
                <a:gd name="T12" fmla="*/ 2 w 1040"/>
                <a:gd name="T13" fmla="*/ 293 h 1183"/>
                <a:gd name="T14" fmla="*/ 0 w 1040"/>
                <a:gd name="T15" fmla="*/ 324 h 1183"/>
                <a:gd name="T16" fmla="*/ 2 w 1040"/>
                <a:gd name="T17" fmla="*/ 353 h 1183"/>
                <a:gd name="T18" fmla="*/ 11 w 1040"/>
                <a:gd name="T19" fmla="*/ 387 h 1183"/>
                <a:gd name="T20" fmla="*/ 22 w 1040"/>
                <a:gd name="T21" fmla="*/ 412 h 1183"/>
                <a:gd name="T22" fmla="*/ 41 w 1040"/>
                <a:gd name="T23" fmla="*/ 444 h 1183"/>
                <a:gd name="T24" fmla="*/ 61 w 1040"/>
                <a:gd name="T25" fmla="*/ 468 h 1183"/>
                <a:gd name="T26" fmla="*/ 87 w 1040"/>
                <a:gd name="T27" fmla="*/ 492 h 1183"/>
                <a:gd name="T28" fmla="*/ 112 w 1040"/>
                <a:gd name="T29" fmla="*/ 508 h 1183"/>
                <a:gd name="T30" fmla="*/ 136 w 1040"/>
                <a:gd name="T31" fmla="*/ 521 h 1183"/>
                <a:gd name="T32" fmla="*/ 158 w 1040"/>
                <a:gd name="T33" fmla="*/ 528 h 1183"/>
                <a:gd name="T34" fmla="*/ 186 w 1040"/>
                <a:gd name="T35" fmla="*/ 538 h 1183"/>
                <a:gd name="T36" fmla="*/ 212 w 1040"/>
                <a:gd name="T37" fmla="*/ 541 h 1183"/>
                <a:gd name="T38" fmla="*/ 241 w 1040"/>
                <a:gd name="T39" fmla="*/ 545 h 1183"/>
                <a:gd name="T40" fmla="*/ 271 w 1040"/>
                <a:gd name="T41" fmla="*/ 541 h 1183"/>
                <a:gd name="T42" fmla="*/ 287 w 1040"/>
                <a:gd name="T43" fmla="*/ 538 h 1183"/>
                <a:gd name="T44" fmla="*/ 308 w 1040"/>
                <a:gd name="T45" fmla="*/ 532 h 1183"/>
                <a:gd name="T46" fmla="*/ 324 w 1040"/>
                <a:gd name="T47" fmla="*/ 528 h 1183"/>
                <a:gd name="T48" fmla="*/ 345 w 1040"/>
                <a:gd name="T49" fmla="*/ 521 h 1183"/>
                <a:gd name="T50" fmla="*/ 368 w 1040"/>
                <a:gd name="T51" fmla="*/ 510 h 1183"/>
                <a:gd name="T52" fmla="*/ 385 w 1040"/>
                <a:gd name="T53" fmla="*/ 499 h 1183"/>
                <a:gd name="T54" fmla="*/ 403 w 1040"/>
                <a:gd name="T55" fmla="*/ 482 h 1183"/>
                <a:gd name="T56" fmla="*/ 424 w 1040"/>
                <a:gd name="T57" fmla="*/ 462 h 1183"/>
                <a:gd name="T58" fmla="*/ 438 w 1040"/>
                <a:gd name="T59" fmla="*/ 447 h 1183"/>
                <a:gd name="T60" fmla="*/ 451 w 1040"/>
                <a:gd name="T61" fmla="*/ 423 h 1183"/>
                <a:gd name="T62" fmla="*/ 468 w 1040"/>
                <a:gd name="T63" fmla="*/ 390 h 1183"/>
                <a:gd name="T64" fmla="*/ 477 w 1040"/>
                <a:gd name="T65" fmla="*/ 355 h 1183"/>
                <a:gd name="T66" fmla="*/ 479 w 1040"/>
                <a:gd name="T67" fmla="*/ 333 h 1183"/>
                <a:gd name="T68" fmla="*/ 479 w 1040"/>
                <a:gd name="T69" fmla="*/ 307 h 1183"/>
                <a:gd name="T70" fmla="*/ 477 w 1040"/>
                <a:gd name="T71" fmla="*/ 287 h 1183"/>
                <a:gd name="T72" fmla="*/ 472 w 1040"/>
                <a:gd name="T73" fmla="*/ 263 h 1183"/>
                <a:gd name="T74" fmla="*/ 462 w 1040"/>
                <a:gd name="T75" fmla="*/ 239 h 1183"/>
                <a:gd name="T76" fmla="*/ 455 w 1040"/>
                <a:gd name="T77" fmla="*/ 221 h 1183"/>
                <a:gd name="T78" fmla="*/ 446 w 1040"/>
                <a:gd name="T79" fmla="*/ 200 h 1183"/>
                <a:gd name="T80" fmla="*/ 433 w 1040"/>
                <a:gd name="T81" fmla="*/ 188 h 1183"/>
                <a:gd name="T82" fmla="*/ 416 w 1040"/>
                <a:gd name="T83" fmla="*/ 171 h 1183"/>
                <a:gd name="T84" fmla="*/ 244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2">
                <a:lumMod val="75000"/>
              </a:schemeClr>
            </a:solidFill>
            <a:ln>
              <a:noFill/>
            </a:ln>
            <a:effectLst/>
          </p:spPr>
          <p:txBody>
            <a:bodyPr vert="horz" wrap="square" lIns="91440" tIns="45720" rIns="91440" bIns="45720" numCol="1" anchor="t" anchorCtr="0" compatLnSpc="1"/>
            <a:lstStyle/>
            <a:p>
              <a:endParaRPr lang="zh-CN" altLang="en-US" sz="2800">
                <a:solidFill>
                  <a:prstClr val="black"/>
                </a:solidFill>
              </a:endParaRPr>
            </a:p>
          </p:txBody>
        </p:sp>
        <p:sp>
          <p:nvSpPr>
            <p:cNvPr id="42" name="Freeform 45"/>
            <p:cNvSpPr/>
            <p:nvPr>
              <p:custDataLst>
                <p:tags r:id="rId33"/>
              </p:custDataLst>
            </p:nvPr>
          </p:nvSpPr>
          <p:spPr bwMode="auto">
            <a:xfrm>
              <a:off x="5734822" y="4512377"/>
              <a:ext cx="371729" cy="393156"/>
            </a:xfrm>
            <a:custGeom>
              <a:avLst/>
              <a:gdLst>
                <a:gd name="T0" fmla="*/ 530 w 1040"/>
                <a:gd name="T1" fmla="*/ 0 h 1183"/>
                <a:gd name="T2" fmla="*/ 128 w 1040"/>
                <a:gd name="T3" fmla="*/ 371 h 1183"/>
                <a:gd name="T4" fmla="*/ 100 w 1040"/>
                <a:gd name="T5" fmla="*/ 411 h 1183"/>
                <a:gd name="T6" fmla="*/ 64 w 1040"/>
                <a:gd name="T7" fmla="*/ 463 h 1183"/>
                <a:gd name="T8" fmla="*/ 36 w 1040"/>
                <a:gd name="T9" fmla="*/ 523 h 1183"/>
                <a:gd name="T10" fmla="*/ 20 w 1040"/>
                <a:gd name="T11" fmla="*/ 571 h 1183"/>
                <a:gd name="T12" fmla="*/ 4 w 1040"/>
                <a:gd name="T13" fmla="*/ 635 h 1183"/>
                <a:gd name="T14" fmla="*/ 0 w 1040"/>
                <a:gd name="T15" fmla="*/ 703 h 1183"/>
                <a:gd name="T16" fmla="*/ 4 w 1040"/>
                <a:gd name="T17" fmla="*/ 767 h 1183"/>
                <a:gd name="T18" fmla="*/ 24 w 1040"/>
                <a:gd name="T19" fmla="*/ 839 h 1183"/>
                <a:gd name="T20" fmla="*/ 48 w 1040"/>
                <a:gd name="T21" fmla="*/ 895 h 1183"/>
                <a:gd name="T22" fmla="*/ 88 w 1040"/>
                <a:gd name="T23" fmla="*/ 963 h 1183"/>
                <a:gd name="T24" fmla="*/ 132 w 1040"/>
                <a:gd name="T25" fmla="*/ 1015 h 1183"/>
                <a:gd name="T26" fmla="*/ 188 w 1040"/>
                <a:gd name="T27" fmla="*/ 1067 h 1183"/>
                <a:gd name="T28" fmla="*/ 244 w 1040"/>
                <a:gd name="T29" fmla="*/ 1103 h 1183"/>
                <a:gd name="T30" fmla="*/ 296 w 1040"/>
                <a:gd name="T31" fmla="*/ 1131 h 1183"/>
                <a:gd name="T32" fmla="*/ 344 w 1040"/>
                <a:gd name="T33" fmla="*/ 1147 h 1183"/>
                <a:gd name="T34" fmla="*/ 404 w 1040"/>
                <a:gd name="T35" fmla="*/ 1167 h 1183"/>
                <a:gd name="T36" fmla="*/ 460 w 1040"/>
                <a:gd name="T37" fmla="*/ 1175 h 1183"/>
                <a:gd name="T38" fmla="*/ 524 w 1040"/>
                <a:gd name="T39" fmla="*/ 1183 h 1183"/>
                <a:gd name="T40" fmla="*/ 588 w 1040"/>
                <a:gd name="T41" fmla="*/ 1175 h 1183"/>
                <a:gd name="T42" fmla="*/ 624 w 1040"/>
                <a:gd name="T43" fmla="*/ 1167 h 1183"/>
                <a:gd name="T44" fmla="*/ 668 w 1040"/>
                <a:gd name="T45" fmla="*/ 1155 h 1183"/>
                <a:gd name="T46" fmla="*/ 704 w 1040"/>
                <a:gd name="T47" fmla="*/ 1147 h 1183"/>
                <a:gd name="T48" fmla="*/ 748 w 1040"/>
                <a:gd name="T49" fmla="*/ 1131 h 1183"/>
                <a:gd name="T50" fmla="*/ 800 w 1040"/>
                <a:gd name="T51" fmla="*/ 1107 h 1183"/>
                <a:gd name="T52" fmla="*/ 836 w 1040"/>
                <a:gd name="T53" fmla="*/ 1083 h 1183"/>
                <a:gd name="T54" fmla="*/ 876 w 1040"/>
                <a:gd name="T55" fmla="*/ 1047 h 1183"/>
                <a:gd name="T56" fmla="*/ 920 w 1040"/>
                <a:gd name="T57" fmla="*/ 1003 h 1183"/>
                <a:gd name="T58" fmla="*/ 952 w 1040"/>
                <a:gd name="T59" fmla="*/ 971 h 1183"/>
                <a:gd name="T60" fmla="*/ 980 w 1040"/>
                <a:gd name="T61" fmla="*/ 919 h 1183"/>
                <a:gd name="T62" fmla="*/ 1016 w 1040"/>
                <a:gd name="T63" fmla="*/ 847 h 1183"/>
                <a:gd name="T64" fmla="*/ 1036 w 1040"/>
                <a:gd name="T65" fmla="*/ 771 h 1183"/>
                <a:gd name="T66" fmla="*/ 1040 w 1040"/>
                <a:gd name="T67" fmla="*/ 723 h 1183"/>
                <a:gd name="T68" fmla="*/ 1040 w 1040"/>
                <a:gd name="T69" fmla="*/ 667 h 1183"/>
                <a:gd name="T70" fmla="*/ 1036 w 1040"/>
                <a:gd name="T71" fmla="*/ 623 h 1183"/>
                <a:gd name="T72" fmla="*/ 1024 w 1040"/>
                <a:gd name="T73" fmla="*/ 571 h 1183"/>
                <a:gd name="T74" fmla="*/ 1004 w 1040"/>
                <a:gd name="T75" fmla="*/ 519 h 1183"/>
                <a:gd name="T76" fmla="*/ 988 w 1040"/>
                <a:gd name="T77" fmla="*/ 479 h 1183"/>
                <a:gd name="T78" fmla="*/ 968 w 1040"/>
                <a:gd name="T79" fmla="*/ 435 h 1183"/>
                <a:gd name="T80" fmla="*/ 940 w 1040"/>
                <a:gd name="T81" fmla="*/ 407 h 1183"/>
                <a:gd name="T82" fmla="*/ 904 w 1040"/>
                <a:gd name="T83" fmla="*/ 371 h 1183"/>
                <a:gd name="T84" fmla="*/ 530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1"/>
            </a:solidFill>
            <a:ln>
              <a:noFill/>
            </a:ln>
            <a:effectLst/>
          </p:spPr>
          <p:txBody>
            <a:bodyPr vert="horz" wrap="square" lIns="91440" tIns="45720" rIns="91440" bIns="45720" numCol="1" anchor="t" anchorCtr="0" compatLnSpc="1"/>
            <a:lstStyle/>
            <a:p>
              <a:endParaRPr lang="zh-CN" altLang="en-US" sz="2800">
                <a:solidFill>
                  <a:prstClr val="black"/>
                </a:solidFill>
              </a:endParaRPr>
            </a:p>
          </p:txBody>
        </p:sp>
        <p:sp>
          <p:nvSpPr>
            <p:cNvPr id="43" name="Freeform 46"/>
            <p:cNvSpPr>
              <a:spLocks noChangeArrowheads="1"/>
            </p:cNvSpPr>
            <p:nvPr>
              <p:custDataLst>
                <p:tags r:id="rId34"/>
              </p:custDataLst>
            </p:nvPr>
          </p:nvSpPr>
          <p:spPr bwMode="auto">
            <a:xfrm>
              <a:off x="5794871" y="4610417"/>
              <a:ext cx="257708" cy="272850"/>
            </a:xfrm>
            <a:custGeom>
              <a:avLst/>
              <a:gdLst>
                <a:gd name="T0" fmla="*/ 367 w 1040"/>
                <a:gd name="T1" fmla="*/ 0 h 1183"/>
                <a:gd name="T2" fmla="*/ 89 w 1040"/>
                <a:gd name="T3" fmla="*/ 257 h 1183"/>
                <a:gd name="T4" fmla="*/ 69 w 1040"/>
                <a:gd name="T5" fmla="*/ 285 h 1183"/>
                <a:gd name="T6" fmla="*/ 44 w 1040"/>
                <a:gd name="T7" fmla="*/ 321 h 1183"/>
                <a:gd name="T8" fmla="*/ 25 w 1040"/>
                <a:gd name="T9" fmla="*/ 363 h 1183"/>
                <a:gd name="T10" fmla="*/ 14 w 1040"/>
                <a:gd name="T11" fmla="*/ 396 h 1183"/>
                <a:gd name="T12" fmla="*/ 3 w 1040"/>
                <a:gd name="T13" fmla="*/ 441 h 1183"/>
                <a:gd name="T14" fmla="*/ 0 w 1040"/>
                <a:gd name="T15" fmla="*/ 488 h 1183"/>
                <a:gd name="T16" fmla="*/ 3 w 1040"/>
                <a:gd name="T17" fmla="*/ 532 h 1183"/>
                <a:gd name="T18" fmla="*/ 17 w 1040"/>
                <a:gd name="T19" fmla="*/ 582 h 1183"/>
                <a:gd name="T20" fmla="*/ 33 w 1040"/>
                <a:gd name="T21" fmla="*/ 621 h 1183"/>
                <a:gd name="T22" fmla="*/ 61 w 1040"/>
                <a:gd name="T23" fmla="*/ 668 h 1183"/>
                <a:gd name="T24" fmla="*/ 92 w 1040"/>
                <a:gd name="T25" fmla="*/ 704 h 1183"/>
                <a:gd name="T26" fmla="*/ 130 w 1040"/>
                <a:gd name="T27" fmla="*/ 740 h 1183"/>
                <a:gd name="T28" fmla="*/ 169 w 1040"/>
                <a:gd name="T29" fmla="*/ 765 h 1183"/>
                <a:gd name="T30" fmla="*/ 205 w 1040"/>
                <a:gd name="T31" fmla="*/ 785 h 1183"/>
                <a:gd name="T32" fmla="*/ 238 w 1040"/>
                <a:gd name="T33" fmla="*/ 796 h 1183"/>
                <a:gd name="T34" fmla="*/ 280 w 1040"/>
                <a:gd name="T35" fmla="*/ 810 h 1183"/>
                <a:gd name="T36" fmla="*/ 319 w 1040"/>
                <a:gd name="T37" fmla="*/ 815 h 1183"/>
                <a:gd name="T38" fmla="*/ 363 w 1040"/>
                <a:gd name="T39" fmla="*/ 821 h 1183"/>
                <a:gd name="T40" fmla="*/ 408 w 1040"/>
                <a:gd name="T41" fmla="*/ 815 h 1183"/>
                <a:gd name="T42" fmla="*/ 433 w 1040"/>
                <a:gd name="T43" fmla="*/ 810 h 1183"/>
                <a:gd name="T44" fmla="*/ 463 w 1040"/>
                <a:gd name="T45" fmla="*/ 802 h 1183"/>
                <a:gd name="T46" fmla="*/ 488 w 1040"/>
                <a:gd name="T47" fmla="*/ 796 h 1183"/>
                <a:gd name="T48" fmla="*/ 519 w 1040"/>
                <a:gd name="T49" fmla="*/ 785 h 1183"/>
                <a:gd name="T50" fmla="*/ 555 w 1040"/>
                <a:gd name="T51" fmla="*/ 768 h 1183"/>
                <a:gd name="T52" fmla="*/ 580 w 1040"/>
                <a:gd name="T53" fmla="*/ 752 h 1183"/>
                <a:gd name="T54" fmla="*/ 607 w 1040"/>
                <a:gd name="T55" fmla="*/ 727 h 1183"/>
                <a:gd name="T56" fmla="*/ 638 w 1040"/>
                <a:gd name="T57" fmla="*/ 696 h 1183"/>
                <a:gd name="T58" fmla="*/ 660 w 1040"/>
                <a:gd name="T59" fmla="*/ 674 h 1183"/>
                <a:gd name="T60" fmla="*/ 679 w 1040"/>
                <a:gd name="T61" fmla="*/ 638 h 1183"/>
                <a:gd name="T62" fmla="*/ 704 w 1040"/>
                <a:gd name="T63" fmla="*/ 588 h 1183"/>
                <a:gd name="T64" fmla="*/ 718 w 1040"/>
                <a:gd name="T65" fmla="*/ 535 h 1183"/>
                <a:gd name="T66" fmla="*/ 721 w 1040"/>
                <a:gd name="T67" fmla="*/ 502 h 1183"/>
                <a:gd name="T68" fmla="*/ 721 w 1040"/>
                <a:gd name="T69" fmla="*/ 463 h 1183"/>
                <a:gd name="T70" fmla="*/ 718 w 1040"/>
                <a:gd name="T71" fmla="*/ 432 h 1183"/>
                <a:gd name="T72" fmla="*/ 710 w 1040"/>
                <a:gd name="T73" fmla="*/ 396 h 1183"/>
                <a:gd name="T74" fmla="*/ 696 w 1040"/>
                <a:gd name="T75" fmla="*/ 360 h 1183"/>
                <a:gd name="T76" fmla="*/ 685 w 1040"/>
                <a:gd name="T77" fmla="*/ 332 h 1183"/>
                <a:gd name="T78" fmla="*/ 671 w 1040"/>
                <a:gd name="T79" fmla="*/ 302 h 1183"/>
                <a:gd name="T80" fmla="*/ 652 w 1040"/>
                <a:gd name="T81" fmla="*/ 282 h 1183"/>
                <a:gd name="T82" fmla="*/ 627 w 1040"/>
                <a:gd name="T83" fmla="*/ 257 h 1183"/>
                <a:gd name="T84" fmla="*/ 367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1">
                <a:lumMod val="40000"/>
                <a:lumOff val="60000"/>
              </a:schemeClr>
            </a:solidFill>
            <a:ln>
              <a:noFill/>
            </a:ln>
            <a:effectLst/>
          </p:spPr>
          <p:txBody>
            <a:bodyPr vert="horz" wrap="square" lIns="91440" tIns="45720" rIns="91440" bIns="45720" numCol="1" anchor="t" anchorCtr="0" compatLnSpc="1"/>
            <a:lstStyle/>
            <a:p>
              <a:endParaRPr lang="zh-CN" altLang="en-US" sz="1600">
                <a:solidFill>
                  <a:prstClr val="black"/>
                </a:solidFill>
              </a:endParaRPr>
            </a:p>
          </p:txBody>
        </p:sp>
        <p:sp>
          <p:nvSpPr>
            <p:cNvPr id="44" name="Freeform 47"/>
            <p:cNvSpPr>
              <a:spLocks noChangeArrowheads="1"/>
            </p:cNvSpPr>
            <p:nvPr>
              <p:custDataLst>
                <p:tags r:id="rId35"/>
              </p:custDataLst>
            </p:nvPr>
          </p:nvSpPr>
          <p:spPr bwMode="auto">
            <a:xfrm rot="10800000">
              <a:off x="5838477" y="4690178"/>
              <a:ext cx="171210" cy="181124"/>
            </a:xfrm>
            <a:custGeom>
              <a:avLst/>
              <a:gdLst>
                <a:gd name="T0" fmla="*/ 244 w 1040"/>
                <a:gd name="T1" fmla="*/ 0 h 1183"/>
                <a:gd name="T2" fmla="*/ 59 w 1040"/>
                <a:gd name="T3" fmla="*/ 171 h 1183"/>
                <a:gd name="T4" fmla="*/ 46 w 1040"/>
                <a:gd name="T5" fmla="*/ 189 h 1183"/>
                <a:gd name="T6" fmla="*/ 29 w 1040"/>
                <a:gd name="T7" fmla="*/ 213 h 1183"/>
                <a:gd name="T8" fmla="*/ 17 w 1040"/>
                <a:gd name="T9" fmla="*/ 241 h 1183"/>
                <a:gd name="T10" fmla="*/ 9 w 1040"/>
                <a:gd name="T11" fmla="*/ 263 h 1183"/>
                <a:gd name="T12" fmla="*/ 2 w 1040"/>
                <a:gd name="T13" fmla="*/ 293 h 1183"/>
                <a:gd name="T14" fmla="*/ 0 w 1040"/>
                <a:gd name="T15" fmla="*/ 324 h 1183"/>
                <a:gd name="T16" fmla="*/ 2 w 1040"/>
                <a:gd name="T17" fmla="*/ 353 h 1183"/>
                <a:gd name="T18" fmla="*/ 11 w 1040"/>
                <a:gd name="T19" fmla="*/ 387 h 1183"/>
                <a:gd name="T20" fmla="*/ 22 w 1040"/>
                <a:gd name="T21" fmla="*/ 412 h 1183"/>
                <a:gd name="T22" fmla="*/ 41 w 1040"/>
                <a:gd name="T23" fmla="*/ 444 h 1183"/>
                <a:gd name="T24" fmla="*/ 61 w 1040"/>
                <a:gd name="T25" fmla="*/ 468 h 1183"/>
                <a:gd name="T26" fmla="*/ 87 w 1040"/>
                <a:gd name="T27" fmla="*/ 492 h 1183"/>
                <a:gd name="T28" fmla="*/ 112 w 1040"/>
                <a:gd name="T29" fmla="*/ 508 h 1183"/>
                <a:gd name="T30" fmla="*/ 136 w 1040"/>
                <a:gd name="T31" fmla="*/ 521 h 1183"/>
                <a:gd name="T32" fmla="*/ 158 w 1040"/>
                <a:gd name="T33" fmla="*/ 528 h 1183"/>
                <a:gd name="T34" fmla="*/ 186 w 1040"/>
                <a:gd name="T35" fmla="*/ 538 h 1183"/>
                <a:gd name="T36" fmla="*/ 212 w 1040"/>
                <a:gd name="T37" fmla="*/ 541 h 1183"/>
                <a:gd name="T38" fmla="*/ 241 w 1040"/>
                <a:gd name="T39" fmla="*/ 545 h 1183"/>
                <a:gd name="T40" fmla="*/ 271 w 1040"/>
                <a:gd name="T41" fmla="*/ 541 h 1183"/>
                <a:gd name="T42" fmla="*/ 287 w 1040"/>
                <a:gd name="T43" fmla="*/ 538 h 1183"/>
                <a:gd name="T44" fmla="*/ 308 w 1040"/>
                <a:gd name="T45" fmla="*/ 532 h 1183"/>
                <a:gd name="T46" fmla="*/ 324 w 1040"/>
                <a:gd name="T47" fmla="*/ 528 h 1183"/>
                <a:gd name="T48" fmla="*/ 345 w 1040"/>
                <a:gd name="T49" fmla="*/ 521 h 1183"/>
                <a:gd name="T50" fmla="*/ 368 w 1040"/>
                <a:gd name="T51" fmla="*/ 510 h 1183"/>
                <a:gd name="T52" fmla="*/ 385 w 1040"/>
                <a:gd name="T53" fmla="*/ 499 h 1183"/>
                <a:gd name="T54" fmla="*/ 403 w 1040"/>
                <a:gd name="T55" fmla="*/ 482 h 1183"/>
                <a:gd name="T56" fmla="*/ 424 w 1040"/>
                <a:gd name="T57" fmla="*/ 462 h 1183"/>
                <a:gd name="T58" fmla="*/ 438 w 1040"/>
                <a:gd name="T59" fmla="*/ 447 h 1183"/>
                <a:gd name="T60" fmla="*/ 451 w 1040"/>
                <a:gd name="T61" fmla="*/ 423 h 1183"/>
                <a:gd name="T62" fmla="*/ 468 w 1040"/>
                <a:gd name="T63" fmla="*/ 390 h 1183"/>
                <a:gd name="T64" fmla="*/ 477 w 1040"/>
                <a:gd name="T65" fmla="*/ 355 h 1183"/>
                <a:gd name="T66" fmla="*/ 479 w 1040"/>
                <a:gd name="T67" fmla="*/ 333 h 1183"/>
                <a:gd name="T68" fmla="*/ 479 w 1040"/>
                <a:gd name="T69" fmla="*/ 307 h 1183"/>
                <a:gd name="T70" fmla="*/ 477 w 1040"/>
                <a:gd name="T71" fmla="*/ 287 h 1183"/>
                <a:gd name="T72" fmla="*/ 472 w 1040"/>
                <a:gd name="T73" fmla="*/ 263 h 1183"/>
                <a:gd name="T74" fmla="*/ 462 w 1040"/>
                <a:gd name="T75" fmla="*/ 239 h 1183"/>
                <a:gd name="T76" fmla="*/ 455 w 1040"/>
                <a:gd name="T77" fmla="*/ 221 h 1183"/>
                <a:gd name="T78" fmla="*/ 446 w 1040"/>
                <a:gd name="T79" fmla="*/ 200 h 1183"/>
                <a:gd name="T80" fmla="*/ 433 w 1040"/>
                <a:gd name="T81" fmla="*/ 188 h 1183"/>
                <a:gd name="T82" fmla="*/ 416 w 1040"/>
                <a:gd name="T83" fmla="*/ 171 h 1183"/>
                <a:gd name="T84" fmla="*/ 244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2">
                <a:lumMod val="75000"/>
              </a:schemeClr>
            </a:solidFill>
            <a:ln>
              <a:noFill/>
            </a:ln>
            <a:effectLst/>
          </p:spPr>
          <p:txBody>
            <a:bodyPr vert="horz" wrap="square" lIns="91440" tIns="45720" rIns="91440" bIns="45720" numCol="1" anchor="t" anchorCtr="0" compatLnSpc="1"/>
            <a:lstStyle/>
            <a:p>
              <a:endParaRPr lang="zh-CN" altLang="en-US" sz="2800">
                <a:solidFill>
                  <a:prstClr val="black"/>
                </a:solidFill>
              </a:endParaRPr>
            </a:p>
          </p:txBody>
        </p:sp>
        <p:sp>
          <p:nvSpPr>
            <p:cNvPr id="45" name="Freeform 49"/>
            <p:cNvSpPr/>
            <p:nvPr>
              <p:custDataLst>
                <p:tags r:id="rId36"/>
              </p:custDataLst>
            </p:nvPr>
          </p:nvSpPr>
          <p:spPr bwMode="auto">
            <a:xfrm rot="8100000">
              <a:off x="6702115" y="4793912"/>
              <a:ext cx="371729" cy="393155"/>
            </a:xfrm>
            <a:custGeom>
              <a:avLst/>
              <a:gdLst>
                <a:gd name="T0" fmla="*/ 530 w 1040"/>
                <a:gd name="T1" fmla="*/ 0 h 1183"/>
                <a:gd name="T2" fmla="*/ 128 w 1040"/>
                <a:gd name="T3" fmla="*/ 371 h 1183"/>
                <a:gd name="T4" fmla="*/ 100 w 1040"/>
                <a:gd name="T5" fmla="*/ 411 h 1183"/>
                <a:gd name="T6" fmla="*/ 64 w 1040"/>
                <a:gd name="T7" fmla="*/ 463 h 1183"/>
                <a:gd name="T8" fmla="*/ 36 w 1040"/>
                <a:gd name="T9" fmla="*/ 523 h 1183"/>
                <a:gd name="T10" fmla="*/ 20 w 1040"/>
                <a:gd name="T11" fmla="*/ 571 h 1183"/>
                <a:gd name="T12" fmla="*/ 4 w 1040"/>
                <a:gd name="T13" fmla="*/ 635 h 1183"/>
                <a:gd name="T14" fmla="*/ 0 w 1040"/>
                <a:gd name="T15" fmla="*/ 703 h 1183"/>
                <a:gd name="T16" fmla="*/ 4 w 1040"/>
                <a:gd name="T17" fmla="*/ 767 h 1183"/>
                <a:gd name="T18" fmla="*/ 24 w 1040"/>
                <a:gd name="T19" fmla="*/ 839 h 1183"/>
                <a:gd name="T20" fmla="*/ 48 w 1040"/>
                <a:gd name="T21" fmla="*/ 895 h 1183"/>
                <a:gd name="T22" fmla="*/ 88 w 1040"/>
                <a:gd name="T23" fmla="*/ 963 h 1183"/>
                <a:gd name="T24" fmla="*/ 132 w 1040"/>
                <a:gd name="T25" fmla="*/ 1015 h 1183"/>
                <a:gd name="T26" fmla="*/ 188 w 1040"/>
                <a:gd name="T27" fmla="*/ 1067 h 1183"/>
                <a:gd name="T28" fmla="*/ 244 w 1040"/>
                <a:gd name="T29" fmla="*/ 1103 h 1183"/>
                <a:gd name="T30" fmla="*/ 296 w 1040"/>
                <a:gd name="T31" fmla="*/ 1131 h 1183"/>
                <a:gd name="T32" fmla="*/ 344 w 1040"/>
                <a:gd name="T33" fmla="*/ 1147 h 1183"/>
                <a:gd name="T34" fmla="*/ 404 w 1040"/>
                <a:gd name="T35" fmla="*/ 1167 h 1183"/>
                <a:gd name="T36" fmla="*/ 460 w 1040"/>
                <a:gd name="T37" fmla="*/ 1175 h 1183"/>
                <a:gd name="T38" fmla="*/ 524 w 1040"/>
                <a:gd name="T39" fmla="*/ 1183 h 1183"/>
                <a:gd name="T40" fmla="*/ 588 w 1040"/>
                <a:gd name="T41" fmla="*/ 1175 h 1183"/>
                <a:gd name="T42" fmla="*/ 624 w 1040"/>
                <a:gd name="T43" fmla="*/ 1167 h 1183"/>
                <a:gd name="T44" fmla="*/ 668 w 1040"/>
                <a:gd name="T45" fmla="*/ 1155 h 1183"/>
                <a:gd name="T46" fmla="*/ 704 w 1040"/>
                <a:gd name="T47" fmla="*/ 1147 h 1183"/>
                <a:gd name="T48" fmla="*/ 748 w 1040"/>
                <a:gd name="T49" fmla="*/ 1131 h 1183"/>
                <a:gd name="T50" fmla="*/ 800 w 1040"/>
                <a:gd name="T51" fmla="*/ 1107 h 1183"/>
                <a:gd name="T52" fmla="*/ 836 w 1040"/>
                <a:gd name="T53" fmla="*/ 1083 h 1183"/>
                <a:gd name="T54" fmla="*/ 876 w 1040"/>
                <a:gd name="T55" fmla="*/ 1047 h 1183"/>
                <a:gd name="T56" fmla="*/ 920 w 1040"/>
                <a:gd name="T57" fmla="*/ 1003 h 1183"/>
                <a:gd name="T58" fmla="*/ 952 w 1040"/>
                <a:gd name="T59" fmla="*/ 971 h 1183"/>
                <a:gd name="T60" fmla="*/ 980 w 1040"/>
                <a:gd name="T61" fmla="*/ 919 h 1183"/>
                <a:gd name="T62" fmla="*/ 1016 w 1040"/>
                <a:gd name="T63" fmla="*/ 847 h 1183"/>
                <a:gd name="T64" fmla="*/ 1036 w 1040"/>
                <a:gd name="T65" fmla="*/ 771 h 1183"/>
                <a:gd name="T66" fmla="*/ 1040 w 1040"/>
                <a:gd name="T67" fmla="*/ 723 h 1183"/>
                <a:gd name="T68" fmla="*/ 1040 w 1040"/>
                <a:gd name="T69" fmla="*/ 667 h 1183"/>
                <a:gd name="T70" fmla="*/ 1036 w 1040"/>
                <a:gd name="T71" fmla="*/ 623 h 1183"/>
                <a:gd name="T72" fmla="*/ 1024 w 1040"/>
                <a:gd name="T73" fmla="*/ 571 h 1183"/>
                <a:gd name="T74" fmla="*/ 1004 w 1040"/>
                <a:gd name="T75" fmla="*/ 519 h 1183"/>
                <a:gd name="T76" fmla="*/ 988 w 1040"/>
                <a:gd name="T77" fmla="*/ 479 h 1183"/>
                <a:gd name="T78" fmla="*/ 968 w 1040"/>
                <a:gd name="T79" fmla="*/ 435 h 1183"/>
                <a:gd name="T80" fmla="*/ 940 w 1040"/>
                <a:gd name="T81" fmla="*/ 407 h 1183"/>
                <a:gd name="T82" fmla="*/ 904 w 1040"/>
                <a:gd name="T83" fmla="*/ 371 h 1183"/>
                <a:gd name="T84" fmla="*/ 530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1"/>
            </a:solidFill>
            <a:ln>
              <a:noFill/>
            </a:ln>
            <a:effectLst/>
          </p:spPr>
          <p:txBody>
            <a:bodyPr vert="horz" wrap="square" lIns="91440" tIns="45720" rIns="91440" bIns="45720" numCol="1" anchor="t" anchorCtr="0" compatLnSpc="1"/>
            <a:lstStyle/>
            <a:p>
              <a:endParaRPr lang="zh-CN" altLang="en-US" sz="2800">
                <a:solidFill>
                  <a:prstClr val="black"/>
                </a:solidFill>
              </a:endParaRPr>
            </a:p>
          </p:txBody>
        </p:sp>
        <p:sp>
          <p:nvSpPr>
            <p:cNvPr id="46" name="Freeform 50"/>
            <p:cNvSpPr>
              <a:spLocks noChangeArrowheads="1"/>
            </p:cNvSpPr>
            <p:nvPr>
              <p:custDataLst>
                <p:tags r:id="rId37"/>
              </p:custDataLst>
            </p:nvPr>
          </p:nvSpPr>
          <p:spPr bwMode="auto">
            <a:xfrm rot="8100000">
              <a:off x="6730187" y="4829424"/>
              <a:ext cx="257708" cy="272849"/>
            </a:xfrm>
            <a:custGeom>
              <a:avLst/>
              <a:gdLst>
                <a:gd name="T0" fmla="*/ 367 w 1040"/>
                <a:gd name="T1" fmla="*/ 0 h 1183"/>
                <a:gd name="T2" fmla="*/ 89 w 1040"/>
                <a:gd name="T3" fmla="*/ 257 h 1183"/>
                <a:gd name="T4" fmla="*/ 69 w 1040"/>
                <a:gd name="T5" fmla="*/ 285 h 1183"/>
                <a:gd name="T6" fmla="*/ 44 w 1040"/>
                <a:gd name="T7" fmla="*/ 321 h 1183"/>
                <a:gd name="T8" fmla="*/ 25 w 1040"/>
                <a:gd name="T9" fmla="*/ 363 h 1183"/>
                <a:gd name="T10" fmla="*/ 14 w 1040"/>
                <a:gd name="T11" fmla="*/ 396 h 1183"/>
                <a:gd name="T12" fmla="*/ 3 w 1040"/>
                <a:gd name="T13" fmla="*/ 441 h 1183"/>
                <a:gd name="T14" fmla="*/ 0 w 1040"/>
                <a:gd name="T15" fmla="*/ 488 h 1183"/>
                <a:gd name="T16" fmla="*/ 3 w 1040"/>
                <a:gd name="T17" fmla="*/ 532 h 1183"/>
                <a:gd name="T18" fmla="*/ 17 w 1040"/>
                <a:gd name="T19" fmla="*/ 582 h 1183"/>
                <a:gd name="T20" fmla="*/ 33 w 1040"/>
                <a:gd name="T21" fmla="*/ 621 h 1183"/>
                <a:gd name="T22" fmla="*/ 61 w 1040"/>
                <a:gd name="T23" fmla="*/ 668 h 1183"/>
                <a:gd name="T24" fmla="*/ 92 w 1040"/>
                <a:gd name="T25" fmla="*/ 704 h 1183"/>
                <a:gd name="T26" fmla="*/ 130 w 1040"/>
                <a:gd name="T27" fmla="*/ 740 h 1183"/>
                <a:gd name="T28" fmla="*/ 169 w 1040"/>
                <a:gd name="T29" fmla="*/ 765 h 1183"/>
                <a:gd name="T30" fmla="*/ 205 w 1040"/>
                <a:gd name="T31" fmla="*/ 785 h 1183"/>
                <a:gd name="T32" fmla="*/ 238 w 1040"/>
                <a:gd name="T33" fmla="*/ 796 h 1183"/>
                <a:gd name="T34" fmla="*/ 280 w 1040"/>
                <a:gd name="T35" fmla="*/ 810 h 1183"/>
                <a:gd name="T36" fmla="*/ 319 w 1040"/>
                <a:gd name="T37" fmla="*/ 815 h 1183"/>
                <a:gd name="T38" fmla="*/ 363 w 1040"/>
                <a:gd name="T39" fmla="*/ 821 h 1183"/>
                <a:gd name="T40" fmla="*/ 408 w 1040"/>
                <a:gd name="T41" fmla="*/ 815 h 1183"/>
                <a:gd name="T42" fmla="*/ 433 w 1040"/>
                <a:gd name="T43" fmla="*/ 810 h 1183"/>
                <a:gd name="T44" fmla="*/ 463 w 1040"/>
                <a:gd name="T45" fmla="*/ 802 h 1183"/>
                <a:gd name="T46" fmla="*/ 488 w 1040"/>
                <a:gd name="T47" fmla="*/ 796 h 1183"/>
                <a:gd name="T48" fmla="*/ 519 w 1040"/>
                <a:gd name="T49" fmla="*/ 785 h 1183"/>
                <a:gd name="T50" fmla="*/ 555 w 1040"/>
                <a:gd name="T51" fmla="*/ 768 h 1183"/>
                <a:gd name="T52" fmla="*/ 580 w 1040"/>
                <a:gd name="T53" fmla="*/ 752 h 1183"/>
                <a:gd name="T54" fmla="*/ 607 w 1040"/>
                <a:gd name="T55" fmla="*/ 727 h 1183"/>
                <a:gd name="T56" fmla="*/ 638 w 1040"/>
                <a:gd name="T57" fmla="*/ 696 h 1183"/>
                <a:gd name="T58" fmla="*/ 660 w 1040"/>
                <a:gd name="T59" fmla="*/ 674 h 1183"/>
                <a:gd name="T60" fmla="*/ 679 w 1040"/>
                <a:gd name="T61" fmla="*/ 638 h 1183"/>
                <a:gd name="T62" fmla="*/ 704 w 1040"/>
                <a:gd name="T63" fmla="*/ 588 h 1183"/>
                <a:gd name="T64" fmla="*/ 718 w 1040"/>
                <a:gd name="T65" fmla="*/ 535 h 1183"/>
                <a:gd name="T66" fmla="*/ 721 w 1040"/>
                <a:gd name="T67" fmla="*/ 502 h 1183"/>
                <a:gd name="T68" fmla="*/ 721 w 1040"/>
                <a:gd name="T69" fmla="*/ 463 h 1183"/>
                <a:gd name="T70" fmla="*/ 718 w 1040"/>
                <a:gd name="T71" fmla="*/ 432 h 1183"/>
                <a:gd name="T72" fmla="*/ 710 w 1040"/>
                <a:gd name="T73" fmla="*/ 396 h 1183"/>
                <a:gd name="T74" fmla="*/ 696 w 1040"/>
                <a:gd name="T75" fmla="*/ 360 h 1183"/>
                <a:gd name="T76" fmla="*/ 685 w 1040"/>
                <a:gd name="T77" fmla="*/ 332 h 1183"/>
                <a:gd name="T78" fmla="*/ 671 w 1040"/>
                <a:gd name="T79" fmla="*/ 302 h 1183"/>
                <a:gd name="T80" fmla="*/ 652 w 1040"/>
                <a:gd name="T81" fmla="*/ 282 h 1183"/>
                <a:gd name="T82" fmla="*/ 627 w 1040"/>
                <a:gd name="T83" fmla="*/ 257 h 1183"/>
                <a:gd name="T84" fmla="*/ 367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1">
                <a:lumMod val="40000"/>
                <a:lumOff val="60000"/>
              </a:schemeClr>
            </a:solidFill>
            <a:ln>
              <a:noFill/>
            </a:ln>
            <a:effectLst/>
          </p:spPr>
          <p:txBody>
            <a:bodyPr vert="horz" wrap="square" lIns="91440" tIns="45720" rIns="91440" bIns="45720" numCol="1" anchor="t" anchorCtr="0" compatLnSpc="1"/>
            <a:lstStyle/>
            <a:p>
              <a:endParaRPr lang="zh-CN" altLang="en-US" sz="1600">
                <a:solidFill>
                  <a:prstClr val="black"/>
                </a:solidFill>
              </a:endParaRPr>
            </a:p>
          </p:txBody>
        </p:sp>
        <p:sp>
          <p:nvSpPr>
            <p:cNvPr id="47" name="Freeform 51"/>
            <p:cNvSpPr>
              <a:spLocks noChangeArrowheads="1"/>
            </p:cNvSpPr>
            <p:nvPr>
              <p:custDataLst>
                <p:tags r:id="rId38"/>
              </p:custDataLst>
            </p:nvPr>
          </p:nvSpPr>
          <p:spPr bwMode="auto">
            <a:xfrm rot="18900000">
              <a:off x="6749214" y="4851569"/>
              <a:ext cx="171210" cy="181124"/>
            </a:xfrm>
            <a:custGeom>
              <a:avLst/>
              <a:gdLst>
                <a:gd name="T0" fmla="*/ 244 w 1040"/>
                <a:gd name="T1" fmla="*/ 0 h 1183"/>
                <a:gd name="T2" fmla="*/ 59 w 1040"/>
                <a:gd name="T3" fmla="*/ 171 h 1183"/>
                <a:gd name="T4" fmla="*/ 46 w 1040"/>
                <a:gd name="T5" fmla="*/ 189 h 1183"/>
                <a:gd name="T6" fmla="*/ 29 w 1040"/>
                <a:gd name="T7" fmla="*/ 213 h 1183"/>
                <a:gd name="T8" fmla="*/ 17 w 1040"/>
                <a:gd name="T9" fmla="*/ 241 h 1183"/>
                <a:gd name="T10" fmla="*/ 9 w 1040"/>
                <a:gd name="T11" fmla="*/ 263 h 1183"/>
                <a:gd name="T12" fmla="*/ 2 w 1040"/>
                <a:gd name="T13" fmla="*/ 293 h 1183"/>
                <a:gd name="T14" fmla="*/ 0 w 1040"/>
                <a:gd name="T15" fmla="*/ 324 h 1183"/>
                <a:gd name="T16" fmla="*/ 2 w 1040"/>
                <a:gd name="T17" fmla="*/ 353 h 1183"/>
                <a:gd name="T18" fmla="*/ 11 w 1040"/>
                <a:gd name="T19" fmla="*/ 387 h 1183"/>
                <a:gd name="T20" fmla="*/ 22 w 1040"/>
                <a:gd name="T21" fmla="*/ 412 h 1183"/>
                <a:gd name="T22" fmla="*/ 41 w 1040"/>
                <a:gd name="T23" fmla="*/ 444 h 1183"/>
                <a:gd name="T24" fmla="*/ 61 w 1040"/>
                <a:gd name="T25" fmla="*/ 468 h 1183"/>
                <a:gd name="T26" fmla="*/ 87 w 1040"/>
                <a:gd name="T27" fmla="*/ 492 h 1183"/>
                <a:gd name="T28" fmla="*/ 112 w 1040"/>
                <a:gd name="T29" fmla="*/ 508 h 1183"/>
                <a:gd name="T30" fmla="*/ 136 w 1040"/>
                <a:gd name="T31" fmla="*/ 521 h 1183"/>
                <a:gd name="T32" fmla="*/ 158 w 1040"/>
                <a:gd name="T33" fmla="*/ 528 h 1183"/>
                <a:gd name="T34" fmla="*/ 186 w 1040"/>
                <a:gd name="T35" fmla="*/ 538 h 1183"/>
                <a:gd name="T36" fmla="*/ 212 w 1040"/>
                <a:gd name="T37" fmla="*/ 541 h 1183"/>
                <a:gd name="T38" fmla="*/ 241 w 1040"/>
                <a:gd name="T39" fmla="*/ 545 h 1183"/>
                <a:gd name="T40" fmla="*/ 271 w 1040"/>
                <a:gd name="T41" fmla="*/ 541 h 1183"/>
                <a:gd name="T42" fmla="*/ 287 w 1040"/>
                <a:gd name="T43" fmla="*/ 538 h 1183"/>
                <a:gd name="T44" fmla="*/ 308 w 1040"/>
                <a:gd name="T45" fmla="*/ 532 h 1183"/>
                <a:gd name="T46" fmla="*/ 324 w 1040"/>
                <a:gd name="T47" fmla="*/ 528 h 1183"/>
                <a:gd name="T48" fmla="*/ 345 w 1040"/>
                <a:gd name="T49" fmla="*/ 521 h 1183"/>
                <a:gd name="T50" fmla="*/ 368 w 1040"/>
                <a:gd name="T51" fmla="*/ 510 h 1183"/>
                <a:gd name="T52" fmla="*/ 385 w 1040"/>
                <a:gd name="T53" fmla="*/ 499 h 1183"/>
                <a:gd name="T54" fmla="*/ 403 w 1040"/>
                <a:gd name="T55" fmla="*/ 482 h 1183"/>
                <a:gd name="T56" fmla="*/ 424 w 1040"/>
                <a:gd name="T57" fmla="*/ 462 h 1183"/>
                <a:gd name="T58" fmla="*/ 438 w 1040"/>
                <a:gd name="T59" fmla="*/ 447 h 1183"/>
                <a:gd name="T60" fmla="*/ 451 w 1040"/>
                <a:gd name="T61" fmla="*/ 423 h 1183"/>
                <a:gd name="T62" fmla="*/ 468 w 1040"/>
                <a:gd name="T63" fmla="*/ 390 h 1183"/>
                <a:gd name="T64" fmla="*/ 477 w 1040"/>
                <a:gd name="T65" fmla="*/ 355 h 1183"/>
                <a:gd name="T66" fmla="*/ 479 w 1040"/>
                <a:gd name="T67" fmla="*/ 333 h 1183"/>
                <a:gd name="T68" fmla="*/ 479 w 1040"/>
                <a:gd name="T69" fmla="*/ 307 h 1183"/>
                <a:gd name="T70" fmla="*/ 477 w 1040"/>
                <a:gd name="T71" fmla="*/ 287 h 1183"/>
                <a:gd name="T72" fmla="*/ 472 w 1040"/>
                <a:gd name="T73" fmla="*/ 263 h 1183"/>
                <a:gd name="T74" fmla="*/ 462 w 1040"/>
                <a:gd name="T75" fmla="*/ 239 h 1183"/>
                <a:gd name="T76" fmla="*/ 455 w 1040"/>
                <a:gd name="T77" fmla="*/ 221 h 1183"/>
                <a:gd name="T78" fmla="*/ 446 w 1040"/>
                <a:gd name="T79" fmla="*/ 200 h 1183"/>
                <a:gd name="T80" fmla="*/ 433 w 1040"/>
                <a:gd name="T81" fmla="*/ 188 h 1183"/>
                <a:gd name="T82" fmla="*/ 416 w 1040"/>
                <a:gd name="T83" fmla="*/ 171 h 1183"/>
                <a:gd name="T84" fmla="*/ 244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2">
                <a:lumMod val="75000"/>
              </a:schemeClr>
            </a:solidFill>
            <a:ln>
              <a:noFill/>
            </a:ln>
            <a:effectLst/>
          </p:spPr>
          <p:txBody>
            <a:bodyPr vert="horz" wrap="square" lIns="91440" tIns="45720" rIns="91440" bIns="45720" numCol="1" anchor="t" anchorCtr="0" compatLnSpc="1"/>
            <a:lstStyle/>
            <a:p>
              <a:endParaRPr lang="zh-CN" altLang="en-US" sz="2800">
                <a:solidFill>
                  <a:prstClr val="black"/>
                </a:solidFill>
              </a:endParaRPr>
            </a:p>
          </p:txBody>
        </p:sp>
        <p:sp>
          <p:nvSpPr>
            <p:cNvPr id="48" name="Freeform 53"/>
            <p:cNvSpPr/>
            <p:nvPr>
              <p:custDataLst>
                <p:tags r:id="rId39"/>
              </p:custDataLst>
            </p:nvPr>
          </p:nvSpPr>
          <p:spPr bwMode="auto">
            <a:xfrm rot="13500000">
              <a:off x="5354769" y="5031900"/>
              <a:ext cx="385714" cy="470323"/>
            </a:xfrm>
            <a:custGeom>
              <a:avLst/>
              <a:gdLst>
                <a:gd name="T0" fmla="*/ 530 w 1040"/>
                <a:gd name="T1" fmla="*/ 0 h 1183"/>
                <a:gd name="T2" fmla="*/ 128 w 1040"/>
                <a:gd name="T3" fmla="*/ 371 h 1183"/>
                <a:gd name="T4" fmla="*/ 100 w 1040"/>
                <a:gd name="T5" fmla="*/ 411 h 1183"/>
                <a:gd name="T6" fmla="*/ 64 w 1040"/>
                <a:gd name="T7" fmla="*/ 463 h 1183"/>
                <a:gd name="T8" fmla="*/ 36 w 1040"/>
                <a:gd name="T9" fmla="*/ 523 h 1183"/>
                <a:gd name="T10" fmla="*/ 20 w 1040"/>
                <a:gd name="T11" fmla="*/ 571 h 1183"/>
                <a:gd name="T12" fmla="*/ 4 w 1040"/>
                <a:gd name="T13" fmla="*/ 635 h 1183"/>
                <a:gd name="T14" fmla="*/ 0 w 1040"/>
                <a:gd name="T15" fmla="*/ 703 h 1183"/>
                <a:gd name="T16" fmla="*/ 4 w 1040"/>
                <a:gd name="T17" fmla="*/ 767 h 1183"/>
                <a:gd name="T18" fmla="*/ 24 w 1040"/>
                <a:gd name="T19" fmla="*/ 839 h 1183"/>
                <a:gd name="T20" fmla="*/ 48 w 1040"/>
                <a:gd name="T21" fmla="*/ 895 h 1183"/>
                <a:gd name="T22" fmla="*/ 88 w 1040"/>
                <a:gd name="T23" fmla="*/ 963 h 1183"/>
                <a:gd name="T24" fmla="*/ 132 w 1040"/>
                <a:gd name="T25" fmla="*/ 1015 h 1183"/>
                <a:gd name="T26" fmla="*/ 188 w 1040"/>
                <a:gd name="T27" fmla="*/ 1067 h 1183"/>
                <a:gd name="T28" fmla="*/ 244 w 1040"/>
                <a:gd name="T29" fmla="*/ 1103 h 1183"/>
                <a:gd name="T30" fmla="*/ 296 w 1040"/>
                <a:gd name="T31" fmla="*/ 1131 h 1183"/>
                <a:gd name="T32" fmla="*/ 344 w 1040"/>
                <a:gd name="T33" fmla="*/ 1147 h 1183"/>
                <a:gd name="T34" fmla="*/ 404 w 1040"/>
                <a:gd name="T35" fmla="*/ 1167 h 1183"/>
                <a:gd name="T36" fmla="*/ 460 w 1040"/>
                <a:gd name="T37" fmla="*/ 1175 h 1183"/>
                <a:gd name="T38" fmla="*/ 524 w 1040"/>
                <a:gd name="T39" fmla="*/ 1183 h 1183"/>
                <a:gd name="T40" fmla="*/ 588 w 1040"/>
                <a:gd name="T41" fmla="*/ 1175 h 1183"/>
                <a:gd name="T42" fmla="*/ 624 w 1040"/>
                <a:gd name="T43" fmla="*/ 1167 h 1183"/>
                <a:gd name="T44" fmla="*/ 668 w 1040"/>
                <a:gd name="T45" fmla="*/ 1155 h 1183"/>
                <a:gd name="T46" fmla="*/ 704 w 1040"/>
                <a:gd name="T47" fmla="*/ 1147 h 1183"/>
                <a:gd name="T48" fmla="*/ 748 w 1040"/>
                <a:gd name="T49" fmla="*/ 1131 h 1183"/>
                <a:gd name="T50" fmla="*/ 800 w 1040"/>
                <a:gd name="T51" fmla="*/ 1107 h 1183"/>
                <a:gd name="T52" fmla="*/ 836 w 1040"/>
                <a:gd name="T53" fmla="*/ 1083 h 1183"/>
                <a:gd name="T54" fmla="*/ 876 w 1040"/>
                <a:gd name="T55" fmla="*/ 1047 h 1183"/>
                <a:gd name="T56" fmla="*/ 920 w 1040"/>
                <a:gd name="T57" fmla="*/ 1003 h 1183"/>
                <a:gd name="T58" fmla="*/ 952 w 1040"/>
                <a:gd name="T59" fmla="*/ 971 h 1183"/>
                <a:gd name="T60" fmla="*/ 980 w 1040"/>
                <a:gd name="T61" fmla="*/ 919 h 1183"/>
                <a:gd name="T62" fmla="*/ 1016 w 1040"/>
                <a:gd name="T63" fmla="*/ 847 h 1183"/>
                <a:gd name="T64" fmla="*/ 1036 w 1040"/>
                <a:gd name="T65" fmla="*/ 771 h 1183"/>
                <a:gd name="T66" fmla="*/ 1040 w 1040"/>
                <a:gd name="T67" fmla="*/ 723 h 1183"/>
                <a:gd name="T68" fmla="*/ 1040 w 1040"/>
                <a:gd name="T69" fmla="*/ 667 h 1183"/>
                <a:gd name="T70" fmla="*/ 1036 w 1040"/>
                <a:gd name="T71" fmla="*/ 623 h 1183"/>
                <a:gd name="T72" fmla="*/ 1024 w 1040"/>
                <a:gd name="T73" fmla="*/ 571 h 1183"/>
                <a:gd name="T74" fmla="*/ 1004 w 1040"/>
                <a:gd name="T75" fmla="*/ 519 h 1183"/>
                <a:gd name="T76" fmla="*/ 988 w 1040"/>
                <a:gd name="T77" fmla="*/ 479 h 1183"/>
                <a:gd name="T78" fmla="*/ 968 w 1040"/>
                <a:gd name="T79" fmla="*/ 435 h 1183"/>
                <a:gd name="T80" fmla="*/ 940 w 1040"/>
                <a:gd name="T81" fmla="*/ 407 h 1183"/>
                <a:gd name="T82" fmla="*/ 904 w 1040"/>
                <a:gd name="T83" fmla="*/ 371 h 1183"/>
                <a:gd name="T84" fmla="*/ 530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1"/>
            </a:solidFill>
            <a:ln>
              <a:noFill/>
            </a:ln>
            <a:effectLst/>
          </p:spPr>
          <p:txBody>
            <a:bodyPr vert="horz" wrap="square" lIns="91440" tIns="45720" rIns="91440" bIns="45720" numCol="1" anchor="t" anchorCtr="0" compatLnSpc="1"/>
            <a:lstStyle/>
            <a:p>
              <a:endParaRPr lang="zh-CN" altLang="en-US" sz="2800">
                <a:solidFill>
                  <a:prstClr val="black"/>
                </a:solidFill>
              </a:endParaRPr>
            </a:p>
          </p:txBody>
        </p:sp>
        <p:sp>
          <p:nvSpPr>
            <p:cNvPr id="49" name="Freeform 54"/>
            <p:cNvSpPr>
              <a:spLocks noChangeArrowheads="1"/>
            </p:cNvSpPr>
            <p:nvPr>
              <p:custDataLst>
                <p:tags r:id="rId40"/>
              </p:custDataLst>
            </p:nvPr>
          </p:nvSpPr>
          <p:spPr bwMode="auto">
            <a:xfrm rot="13500000">
              <a:off x="5443743" y="5069583"/>
              <a:ext cx="267404" cy="326403"/>
            </a:xfrm>
            <a:custGeom>
              <a:avLst/>
              <a:gdLst>
                <a:gd name="T0" fmla="*/ 367 w 1040"/>
                <a:gd name="T1" fmla="*/ 0 h 1183"/>
                <a:gd name="T2" fmla="*/ 89 w 1040"/>
                <a:gd name="T3" fmla="*/ 257 h 1183"/>
                <a:gd name="T4" fmla="*/ 69 w 1040"/>
                <a:gd name="T5" fmla="*/ 285 h 1183"/>
                <a:gd name="T6" fmla="*/ 44 w 1040"/>
                <a:gd name="T7" fmla="*/ 321 h 1183"/>
                <a:gd name="T8" fmla="*/ 25 w 1040"/>
                <a:gd name="T9" fmla="*/ 363 h 1183"/>
                <a:gd name="T10" fmla="*/ 14 w 1040"/>
                <a:gd name="T11" fmla="*/ 396 h 1183"/>
                <a:gd name="T12" fmla="*/ 3 w 1040"/>
                <a:gd name="T13" fmla="*/ 441 h 1183"/>
                <a:gd name="T14" fmla="*/ 0 w 1040"/>
                <a:gd name="T15" fmla="*/ 488 h 1183"/>
                <a:gd name="T16" fmla="*/ 3 w 1040"/>
                <a:gd name="T17" fmla="*/ 532 h 1183"/>
                <a:gd name="T18" fmla="*/ 17 w 1040"/>
                <a:gd name="T19" fmla="*/ 582 h 1183"/>
                <a:gd name="T20" fmla="*/ 33 w 1040"/>
                <a:gd name="T21" fmla="*/ 621 h 1183"/>
                <a:gd name="T22" fmla="*/ 61 w 1040"/>
                <a:gd name="T23" fmla="*/ 668 h 1183"/>
                <a:gd name="T24" fmla="*/ 92 w 1040"/>
                <a:gd name="T25" fmla="*/ 704 h 1183"/>
                <a:gd name="T26" fmla="*/ 130 w 1040"/>
                <a:gd name="T27" fmla="*/ 740 h 1183"/>
                <a:gd name="T28" fmla="*/ 169 w 1040"/>
                <a:gd name="T29" fmla="*/ 765 h 1183"/>
                <a:gd name="T30" fmla="*/ 205 w 1040"/>
                <a:gd name="T31" fmla="*/ 785 h 1183"/>
                <a:gd name="T32" fmla="*/ 238 w 1040"/>
                <a:gd name="T33" fmla="*/ 796 h 1183"/>
                <a:gd name="T34" fmla="*/ 280 w 1040"/>
                <a:gd name="T35" fmla="*/ 810 h 1183"/>
                <a:gd name="T36" fmla="*/ 319 w 1040"/>
                <a:gd name="T37" fmla="*/ 815 h 1183"/>
                <a:gd name="T38" fmla="*/ 363 w 1040"/>
                <a:gd name="T39" fmla="*/ 821 h 1183"/>
                <a:gd name="T40" fmla="*/ 408 w 1040"/>
                <a:gd name="T41" fmla="*/ 815 h 1183"/>
                <a:gd name="T42" fmla="*/ 433 w 1040"/>
                <a:gd name="T43" fmla="*/ 810 h 1183"/>
                <a:gd name="T44" fmla="*/ 463 w 1040"/>
                <a:gd name="T45" fmla="*/ 802 h 1183"/>
                <a:gd name="T46" fmla="*/ 488 w 1040"/>
                <a:gd name="T47" fmla="*/ 796 h 1183"/>
                <a:gd name="T48" fmla="*/ 519 w 1040"/>
                <a:gd name="T49" fmla="*/ 785 h 1183"/>
                <a:gd name="T50" fmla="*/ 555 w 1040"/>
                <a:gd name="T51" fmla="*/ 768 h 1183"/>
                <a:gd name="T52" fmla="*/ 580 w 1040"/>
                <a:gd name="T53" fmla="*/ 752 h 1183"/>
                <a:gd name="T54" fmla="*/ 607 w 1040"/>
                <a:gd name="T55" fmla="*/ 727 h 1183"/>
                <a:gd name="T56" fmla="*/ 638 w 1040"/>
                <a:gd name="T57" fmla="*/ 696 h 1183"/>
                <a:gd name="T58" fmla="*/ 660 w 1040"/>
                <a:gd name="T59" fmla="*/ 674 h 1183"/>
                <a:gd name="T60" fmla="*/ 679 w 1040"/>
                <a:gd name="T61" fmla="*/ 638 h 1183"/>
                <a:gd name="T62" fmla="*/ 704 w 1040"/>
                <a:gd name="T63" fmla="*/ 588 h 1183"/>
                <a:gd name="T64" fmla="*/ 718 w 1040"/>
                <a:gd name="T65" fmla="*/ 535 h 1183"/>
                <a:gd name="T66" fmla="*/ 721 w 1040"/>
                <a:gd name="T67" fmla="*/ 502 h 1183"/>
                <a:gd name="T68" fmla="*/ 721 w 1040"/>
                <a:gd name="T69" fmla="*/ 463 h 1183"/>
                <a:gd name="T70" fmla="*/ 718 w 1040"/>
                <a:gd name="T71" fmla="*/ 432 h 1183"/>
                <a:gd name="T72" fmla="*/ 710 w 1040"/>
                <a:gd name="T73" fmla="*/ 396 h 1183"/>
                <a:gd name="T74" fmla="*/ 696 w 1040"/>
                <a:gd name="T75" fmla="*/ 360 h 1183"/>
                <a:gd name="T76" fmla="*/ 685 w 1040"/>
                <a:gd name="T77" fmla="*/ 332 h 1183"/>
                <a:gd name="T78" fmla="*/ 671 w 1040"/>
                <a:gd name="T79" fmla="*/ 302 h 1183"/>
                <a:gd name="T80" fmla="*/ 652 w 1040"/>
                <a:gd name="T81" fmla="*/ 282 h 1183"/>
                <a:gd name="T82" fmla="*/ 627 w 1040"/>
                <a:gd name="T83" fmla="*/ 257 h 1183"/>
                <a:gd name="T84" fmla="*/ 367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1">
                <a:lumMod val="40000"/>
                <a:lumOff val="60000"/>
              </a:schemeClr>
            </a:solidFill>
            <a:ln>
              <a:noFill/>
            </a:ln>
            <a:effectLst/>
          </p:spPr>
          <p:txBody>
            <a:bodyPr vert="horz" wrap="square" lIns="91440" tIns="45720" rIns="91440" bIns="45720" numCol="1" anchor="t" anchorCtr="0" compatLnSpc="1"/>
            <a:lstStyle/>
            <a:p>
              <a:endParaRPr lang="zh-CN" altLang="en-US" sz="1600">
                <a:solidFill>
                  <a:prstClr val="black"/>
                </a:solidFill>
              </a:endParaRPr>
            </a:p>
          </p:txBody>
        </p:sp>
        <p:sp>
          <p:nvSpPr>
            <p:cNvPr id="50" name="Freeform 55"/>
            <p:cNvSpPr>
              <a:spLocks noChangeArrowheads="1"/>
            </p:cNvSpPr>
            <p:nvPr>
              <p:custDataLst>
                <p:tags r:id="rId41"/>
              </p:custDataLst>
            </p:nvPr>
          </p:nvSpPr>
          <p:spPr bwMode="auto">
            <a:xfrm rot="2700000">
              <a:off x="5517032" y="5095510"/>
              <a:ext cx="177651" cy="216675"/>
            </a:xfrm>
            <a:custGeom>
              <a:avLst/>
              <a:gdLst>
                <a:gd name="T0" fmla="*/ 244 w 1040"/>
                <a:gd name="T1" fmla="*/ 0 h 1183"/>
                <a:gd name="T2" fmla="*/ 59 w 1040"/>
                <a:gd name="T3" fmla="*/ 171 h 1183"/>
                <a:gd name="T4" fmla="*/ 46 w 1040"/>
                <a:gd name="T5" fmla="*/ 189 h 1183"/>
                <a:gd name="T6" fmla="*/ 29 w 1040"/>
                <a:gd name="T7" fmla="*/ 213 h 1183"/>
                <a:gd name="T8" fmla="*/ 17 w 1040"/>
                <a:gd name="T9" fmla="*/ 241 h 1183"/>
                <a:gd name="T10" fmla="*/ 9 w 1040"/>
                <a:gd name="T11" fmla="*/ 263 h 1183"/>
                <a:gd name="T12" fmla="*/ 2 w 1040"/>
                <a:gd name="T13" fmla="*/ 293 h 1183"/>
                <a:gd name="T14" fmla="*/ 0 w 1040"/>
                <a:gd name="T15" fmla="*/ 324 h 1183"/>
                <a:gd name="T16" fmla="*/ 2 w 1040"/>
                <a:gd name="T17" fmla="*/ 353 h 1183"/>
                <a:gd name="T18" fmla="*/ 11 w 1040"/>
                <a:gd name="T19" fmla="*/ 387 h 1183"/>
                <a:gd name="T20" fmla="*/ 22 w 1040"/>
                <a:gd name="T21" fmla="*/ 412 h 1183"/>
                <a:gd name="T22" fmla="*/ 41 w 1040"/>
                <a:gd name="T23" fmla="*/ 444 h 1183"/>
                <a:gd name="T24" fmla="*/ 61 w 1040"/>
                <a:gd name="T25" fmla="*/ 468 h 1183"/>
                <a:gd name="T26" fmla="*/ 87 w 1040"/>
                <a:gd name="T27" fmla="*/ 492 h 1183"/>
                <a:gd name="T28" fmla="*/ 112 w 1040"/>
                <a:gd name="T29" fmla="*/ 508 h 1183"/>
                <a:gd name="T30" fmla="*/ 136 w 1040"/>
                <a:gd name="T31" fmla="*/ 521 h 1183"/>
                <a:gd name="T32" fmla="*/ 158 w 1040"/>
                <a:gd name="T33" fmla="*/ 528 h 1183"/>
                <a:gd name="T34" fmla="*/ 186 w 1040"/>
                <a:gd name="T35" fmla="*/ 538 h 1183"/>
                <a:gd name="T36" fmla="*/ 212 w 1040"/>
                <a:gd name="T37" fmla="*/ 541 h 1183"/>
                <a:gd name="T38" fmla="*/ 241 w 1040"/>
                <a:gd name="T39" fmla="*/ 545 h 1183"/>
                <a:gd name="T40" fmla="*/ 271 w 1040"/>
                <a:gd name="T41" fmla="*/ 541 h 1183"/>
                <a:gd name="T42" fmla="*/ 287 w 1040"/>
                <a:gd name="T43" fmla="*/ 538 h 1183"/>
                <a:gd name="T44" fmla="*/ 308 w 1040"/>
                <a:gd name="T45" fmla="*/ 532 h 1183"/>
                <a:gd name="T46" fmla="*/ 324 w 1040"/>
                <a:gd name="T47" fmla="*/ 528 h 1183"/>
                <a:gd name="T48" fmla="*/ 345 w 1040"/>
                <a:gd name="T49" fmla="*/ 521 h 1183"/>
                <a:gd name="T50" fmla="*/ 368 w 1040"/>
                <a:gd name="T51" fmla="*/ 510 h 1183"/>
                <a:gd name="T52" fmla="*/ 385 w 1040"/>
                <a:gd name="T53" fmla="*/ 499 h 1183"/>
                <a:gd name="T54" fmla="*/ 403 w 1040"/>
                <a:gd name="T55" fmla="*/ 482 h 1183"/>
                <a:gd name="T56" fmla="*/ 424 w 1040"/>
                <a:gd name="T57" fmla="*/ 462 h 1183"/>
                <a:gd name="T58" fmla="*/ 438 w 1040"/>
                <a:gd name="T59" fmla="*/ 447 h 1183"/>
                <a:gd name="T60" fmla="*/ 451 w 1040"/>
                <a:gd name="T61" fmla="*/ 423 h 1183"/>
                <a:gd name="T62" fmla="*/ 468 w 1040"/>
                <a:gd name="T63" fmla="*/ 390 h 1183"/>
                <a:gd name="T64" fmla="*/ 477 w 1040"/>
                <a:gd name="T65" fmla="*/ 355 h 1183"/>
                <a:gd name="T66" fmla="*/ 479 w 1040"/>
                <a:gd name="T67" fmla="*/ 333 h 1183"/>
                <a:gd name="T68" fmla="*/ 479 w 1040"/>
                <a:gd name="T69" fmla="*/ 307 h 1183"/>
                <a:gd name="T70" fmla="*/ 477 w 1040"/>
                <a:gd name="T71" fmla="*/ 287 h 1183"/>
                <a:gd name="T72" fmla="*/ 472 w 1040"/>
                <a:gd name="T73" fmla="*/ 263 h 1183"/>
                <a:gd name="T74" fmla="*/ 462 w 1040"/>
                <a:gd name="T75" fmla="*/ 239 h 1183"/>
                <a:gd name="T76" fmla="*/ 455 w 1040"/>
                <a:gd name="T77" fmla="*/ 221 h 1183"/>
                <a:gd name="T78" fmla="*/ 446 w 1040"/>
                <a:gd name="T79" fmla="*/ 200 h 1183"/>
                <a:gd name="T80" fmla="*/ 433 w 1040"/>
                <a:gd name="T81" fmla="*/ 188 h 1183"/>
                <a:gd name="T82" fmla="*/ 416 w 1040"/>
                <a:gd name="T83" fmla="*/ 171 h 1183"/>
                <a:gd name="T84" fmla="*/ 244 w 1040"/>
                <a:gd name="T85" fmla="*/ 0 h 1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0"/>
                <a:gd name="T130" fmla="*/ 0 h 1183"/>
                <a:gd name="T131" fmla="*/ 1040 w 1040"/>
                <a:gd name="T132" fmla="*/ 1183 h 1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0" h="1183">
                  <a:moveTo>
                    <a:pt x="530" y="0"/>
                  </a:moveTo>
                  <a:lnTo>
                    <a:pt x="128" y="371"/>
                  </a:lnTo>
                  <a:lnTo>
                    <a:pt x="100" y="411"/>
                  </a:lnTo>
                  <a:lnTo>
                    <a:pt x="64" y="463"/>
                  </a:lnTo>
                  <a:lnTo>
                    <a:pt x="36" y="523"/>
                  </a:lnTo>
                  <a:lnTo>
                    <a:pt x="20" y="571"/>
                  </a:lnTo>
                  <a:lnTo>
                    <a:pt x="4" y="635"/>
                  </a:lnTo>
                  <a:lnTo>
                    <a:pt x="0" y="703"/>
                  </a:lnTo>
                  <a:lnTo>
                    <a:pt x="4" y="767"/>
                  </a:lnTo>
                  <a:lnTo>
                    <a:pt x="24" y="839"/>
                  </a:lnTo>
                  <a:lnTo>
                    <a:pt x="48" y="895"/>
                  </a:lnTo>
                  <a:lnTo>
                    <a:pt x="88" y="963"/>
                  </a:lnTo>
                  <a:lnTo>
                    <a:pt x="132" y="1015"/>
                  </a:lnTo>
                  <a:lnTo>
                    <a:pt x="188" y="1067"/>
                  </a:lnTo>
                  <a:lnTo>
                    <a:pt x="244" y="1103"/>
                  </a:lnTo>
                  <a:lnTo>
                    <a:pt x="296" y="1131"/>
                  </a:lnTo>
                  <a:lnTo>
                    <a:pt x="344" y="1147"/>
                  </a:lnTo>
                  <a:lnTo>
                    <a:pt x="404" y="1167"/>
                  </a:lnTo>
                  <a:lnTo>
                    <a:pt x="460" y="1175"/>
                  </a:lnTo>
                  <a:lnTo>
                    <a:pt x="524" y="1183"/>
                  </a:lnTo>
                  <a:lnTo>
                    <a:pt x="588" y="1175"/>
                  </a:lnTo>
                  <a:lnTo>
                    <a:pt x="624" y="1167"/>
                  </a:lnTo>
                  <a:lnTo>
                    <a:pt x="668" y="1155"/>
                  </a:lnTo>
                  <a:lnTo>
                    <a:pt x="704" y="1147"/>
                  </a:lnTo>
                  <a:lnTo>
                    <a:pt x="748" y="1131"/>
                  </a:lnTo>
                  <a:lnTo>
                    <a:pt x="800" y="1107"/>
                  </a:lnTo>
                  <a:lnTo>
                    <a:pt x="836" y="1083"/>
                  </a:lnTo>
                  <a:lnTo>
                    <a:pt x="876" y="1047"/>
                  </a:lnTo>
                  <a:lnTo>
                    <a:pt x="920" y="1003"/>
                  </a:lnTo>
                  <a:lnTo>
                    <a:pt x="952" y="971"/>
                  </a:lnTo>
                  <a:lnTo>
                    <a:pt x="980" y="919"/>
                  </a:lnTo>
                  <a:lnTo>
                    <a:pt x="1016" y="847"/>
                  </a:lnTo>
                  <a:lnTo>
                    <a:pt x="1036" y="771"/>
                  </a:lnTo>
                  <a:lnTo>
                    <a:pt x="1040" y="723"/>
                  </a:lnTo>
                  <a:lnTo>
                    <a:pt x="1040" y="667"/>
                  </a:lnTo>
                  <a:lnTo>
                    <a:pt x="1036" y="623"/>
                  </a:lnTo>
                  <a:lnTo>
                    <a:pt x="1024" y="571"/>
                  </a:lnTo>
                  <a:lnTo>
                    <a:pt x="1004" y="519"/>
                  </a:lnTo>
                  <a:lnTo>
                    <a:pt x="988" y="479"/>
                  </a:lnTo>
                  <a:lnTo>
                    <a:pt x="968" y="435"/>
                  </a:lnTo>
                  <a:lnTo>
                    <a:pt x="940" y="407"/>
                  </a:lnTo>
                  <a:cubicBezTo>
                    <a:pt x="907" y="370"/>
                    <a:pt x="924" y="371"/>
                    <a:pt x="904" y="371"/>
                  </a:cubicBezTo>
                  <a:lnTo>
                    <a:pt x="530" y="0"/>
                  </a:lnTo>
                  <a:close/>
                </a:path>
              </a:pathLst>
            </a:custGeom>
            <a:solidFill>
              <a:schemeClr val="accent2">
                <a:lumMod val="75000"/>
              </a:schemeClr>
            </a:solidFill>
            <a:ln>
              <a:noFill/>
            </a:ln>
            <a:effectLst/>
          </p:spPr>
          <p:txBody>
            <a:bodyPr vert="horz" wrap="square" lIns="91440" tIns="45720" rIns="91440" bIns="45720" numCol="1" anchor="t" anchorCtr="0" compatLnSpc="1"/>
            <a:lstStyle/>
            <a:p>
              <a:endParaRPr lang="zh-CN" altLang="en-US" sz="2800">
                <a:solidFill>
                  <a:prstClr val="black"/>
                </a:solidFill>
              </a:endParaRPr>
            </a:p>
          </p:txBody>
        </p:sp>
      </p:grpSp>
      <p:sp>
        <p:nvSpPr>
          <p:cNvPr id="52" name="MH_Text_1"/>
          <p:cNvSpPr txBox="1">
            <a:spLocks noChangeArrowheads="1"/>
          </p:cNvSpPr>
          <p:nvPr>
            <p:custDataLst>
              <p:tags r:id="rId42"/>
            </p:custDataLst>
          </p:nvPr>
        </p:nvSpPr>
        <p:spPr bwMode="auto">
          <a:xfrm>
            <a:off x="5519420" y="2799080"/>
            <a:ext cx="1482090" cy="97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latinLnBrk="1">
              <a:lnSpc>
                <a:spcPct val="150000"/>
              </a:lnSpc>
              <a:defRPr/>
            </a:pPr>
            <a:r>
              <a:rPr lang="en-US" altLang="zh-CN" dirty="0">
                <a:latin typeface="+mn-lt"/>
                <a:ea typeface="+mn-ea"/>
                <a:sym typeface="Arial" panose="020B0604020202020204" pitchFamily="34" charset="0"/>
              </a:rPr>
              <a:t>b</a:t>
            </a:r>
            <a:r>
              <a:rPr lang="zh-CN" altLang="en-US" dirty="0">
                <a:latin typeface="+mn-lt"/>
                <a:ea typeface="+mn-ea"/>
                <a:sym typeface="Arial" panose="020B0604020202020204" pitchFamily="34" charset="0"/>
              </a:rPr>
              <a:t>、熟知活动流程与安排</a:t>
            </a:r>
            <a:endParaRPr lang="zh-CN" altLang="en-US" dirty="0">
              <a:latin typeface="+mn-lt"/>
              <a:ea typeface="+mn-ea"/>
              <a:sym typeface="Arial" panose="020B0604020202020204" pitchFamily="34" charset="0"/>
            </a:endParaRPr>
          </a:p>
        </p:txBody>
      </p:sp>
      <p:sp>
        <p:nvSpPr>
          <p:cNvPr id="53" name="MH_Text_1"/>
          <p:cNvSpPr txBox="1">
            <a:spLocks noChangeArrowheads="1"/>
          </p:cNvSpPr>
          <p:nvPr>
            <p:custDataLst>
              <p:tags r:id="rId43"/>
            </p:custDataLst>
          </p:nvPr>
        </p:nvSpPr>
        <p:spPr bwMode="auto">
          <a:xfrm>
            <a:off x="1417955" y="2292985"/>
            <a:ext cx="1458595"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latinLnBrk="1">
              <a:lnSpc>
                <a:spcPct val="150000"/>
              </a:lnSpc>
              <a:defRPr/>
            </a:pPr>
            <a:r>
              <a:rPr lang="en-US" altLang="zh-CN" dirty="0">
                <a:solidFill>
                  <a:schemeClr val="tx1"/>
                </a:solidFill>
                <a:latin typeface="+mn-lt"/>
                <a:ea typeface="+mn-ea"/>
                <a:sym typeface="Arial" panose="020B0604020202020204" pitchFamily="34" charset="0"/>
              </a:rPr>
              <a:t>a</a:t>
            </a:r>
            <a:r>
              <a:rPr lang="zh-CN" altLang="en-US" dirty="0">
                <a:solidFill>
                  <a:schemeClr val="tx1"/>
                </a:solidFill>
                <a:latin typeface="+mn-lt"/>
                <a:ea typeface="+mn-ea"/>
                <a:sym typeface="Arial" panose="020B0604020202020204" pitchFamily="34" charset="0"/>
              </a:rPr>
              <a:t>、时间安排及费用考虑（一般均为公费）</a:t>
            </a:r>
            <a:endParaRPr lang="zh-CN" altLang="en-US" dirty="0">
              <a:solidFill>
                <a:schemeClr val="tx1"/>
              </a:solidFill>
              <a:latin typeface="+mn-lt"/>
              <a:ea typeface="+mn-ea"/>
              <a:sym typeface="Arial" panose="020B0604020202020204" pitchFamily="34" charset="0"/>
            </a:endParaRPr>
          </a:p>
        </p:txBody>
      </p:sp>
      <p:sp>
        <p:nvSpPr>
          <p:cNvPr id="54" name="MH_Text_1"/>
          <p:cNvSpPr txBox="1">
            <a:spLocks noChangeArrowheads="1"/>
          </p:cNvSpPr>
          <p:nvPr>
            <p:custDataLst>
              <p:tags r:id="rId44"/>
            </p:custDataLst>
          </p:nvPr>
        </p:nvSpPr>
        <p:spPr bwMode="auto">
          <a:xfrm>
            <a:off x="1380490" y="4521835"/>
            <a:ext cx="1496060" cy="84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latinLnBrk="1">
              <a:lnSpc>
                <a:spcPct val="150000"/>
              </a:lnSpc>
              <a:defRPr/>
            </a:pPr>
            <a:r>
              <a:rPr lang="en-US" altLang="zh-CN" sz="2000" b="1" i="1" u="sng" dirty="0">
                <a:solidFill>
                  <a:schemeClr val="tx2"/>
                </a:solidFill>
                <a:latin typeface="+mn-lt"/>
                <a:ea typeface="+mn-ea"/>
                <a:sym typeface="Arial" panose="020B0604020202020204" pitchFamily="34" charset="0"/>
              </a:rPr>
              <a:t>C</a:t>
            </a:r>
            <a:r>
              <a:rPr lang="zh-CN" altLang="en-US" sz="2000" b="1" i="1" u="sng" dirty="0">
                <a:solidFill>
                  <a:schemeClr val="tx2"/>
                </a:solidFill>
                <a:latin typeface="+mn-lt"/>
                <a:ea typeface="+mn-ea"/>
                <a:sym typeface="Arial" panose="020B0604020202020204" pitchFamily="34" charset="0"/>
              </a:rPr>
              <a:t>、笔试面试和材料准备</a:t>
            </a:r>
            <a:endParaRPr lang="zh-CN" altLang="en-US" sz="2000" b="1" i="1" u="sng" dirty="0">
              <a:solidFill>
                <a:schemeClr val="tx2"/>
              </a:solidFill>
              <a:latin typeface="+mn-lt"/>
              <a:ea typeface="+mn-ea"/>
              <a:sym typeface="Arial" panose="020B0604020202020204" pitchFamily="34" charset="0"/>
            </a:endParaRPr>
          </a:p>
        </p:txBody>
      </p:sp>
      <p:sp>
        <p:nvSpPr>
          <p:cNvPr id="4" name="文本框 3"/>
          <p:cNvSpPr txBox="1"/>
          <p:nvPr>
            <p:custDataLst>
              <p:tags r:id="rId45"/>
            </p:custDataLst>
          </p:nvPr>
        </p:nvSpPr>
        <p:spPr>
          <a:xfrm>
            <a:off x="786730" y="162000"/>
            <a:ext cx="8344800" cy="1080000"/>
          </a:xfrm>
          <a:prstGeom prst="rect">
            <a:avLst/>
          </a:prstGeom>
        </p:spPr>
        <p:txBody>
          <a:bodyPr vert="horz" lIns="91440" tIns="45720" rIns="91440" bIns="45720" rtlCol="0" anchor="ctr">
            <a:normAutofit/>
          </a:bodyPr>
          <a:lstStyle>
            <a:lvl1pPr defTabSz="914400">
              <a:lnSpc>
                <a:spcPct val="90000"/>
              </a:lnSpc>
              <a:spcBef>
                <a:spcPct val="0"/>
              </a:spcBef>
              <a:buNone/>
              <a:defRPr sz="4000">
                <a:solidFill>
                  <a:schemeClr val="accent1"/>
                </a:solidFill>
                <a:latin typeface="+mj-lt"/>
                <a:ea typeface="+mj-ea"/>
                <a:cs typeface="+mj-cs"/>
              </a:defRPr>
            </a:lvl1pPr>
          </a:lstStyle>
          <a:p>
            <a:r>
              <a:rPr lang="en-US" altLang="zh-CN" dirty="0"/>
              <a:t>2.HOW  TO  PREPARED  IT?</a:t>
            </a:r>
            <a:endParaRPr lang="en-US" altLang="zh-CN" dirty="0"/>
          </a:p>
        </p:txBody>
      </p:sp>
      <p:pic>
        <p:nvPicPr>
          <p:cNvPr id="3" name="图片 2" descr="1473156468270"/>
          <p:cNvPicPr>
            <a:picLocks noChangeAspect="1"/>
          </p:cNvPicPr>
          <p:nvPr/>
        </p:nvPicPr>
        <p:blipFill>
          <a:blip r:embed="rId46"/>
          <a:stretch>
            <a:fillRect/>
          </a:stretch>
        </p:blipFill>
        <p:spPr>
          <a:xfrm>
            <a:off x="7108190" y="2959100"/>
            <a:ext cx="4950460" cy="3713480"/>
          </a:xfrm>
          <a:prstGeom prst="rect">
            <a:avLst/>
          </a:prstGeom>
        </p:spPr>
      </p:pic>
    </p:spTree>
    <p:custDataLst>
      <p:tags r:id="rId4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9" name="MH_SubTitle_1"/>
          <p:cNvSpPr/>
          <p:nvPr>
            <p:custDataLst>
              <p:tags r:id="rId1"/>
            </p:custDataLst>
          </p:nvPr>
        </p:nvSpPr>
        <p:spPr bwMode="auto">
          <a:xfrm flipH="1">
            <a:off x="1339638" y="1683808"/>
            <a:ext cx="6748568" cy="4291118"/>
          </a:xfrm>
          <a:custGeom>
            <a:avLst/>
            <a:gdLst>
              <a:gd name="T0" fmla="*/ 0 w 3883669"/>
              <a:gd name="T1" fmla="*/ 0 h 1092200"/>
              <a:gd name="T2" fmla="*/ 2642588 w 3883669"/>
              <a:gd name="T3" fmla="*/ 0 h 1092200"/>
              <a:gd name="T4" fmla="*/ 2642588 w 3883669"/>
              <a:gd name="T5" fmla="*/ 850333 h 1092200"/>
              <a:gd name="T6" fmla="*/ 0 w 3883669"/>
              <a:gd name="T7" fmla="*/ 850333 h 1092200"/>
              <a:gd name="T8" fmla="*/ 439688 w 3883669"/>
              <a:gd name="T9" fmla="*/ 425167 h 1092200"/>
              <a:gd name="T10" fmla="*/ 0 60000 65536"/>
              <a:gd name="T11" fmla="*/ 0 60000 65536"/>
              <a:gd name="T12" fmla="*/ 0 60000 65536"/>
              <a:gd name="T13" fmla="*/ 0 60000 65536"/>
              <a:gd name="T14" fmla="*/ 0 60000 65536"/>
              <a:gd name="T15" fmla="*/ 0 w 3883669"/>
              <a:gd name="T16" fmla="*/ 0 h 1092200"/>
              <a:gd name="T17" fmla="*/ 3883669 w 3883669"/>
              <a:gd name="T18" fmla="*/ 1092200 h 1092200"/>
            </a:gdLst>
            <a:ahLst/>
            <a:cxnLst>
              <a:cxn ang="T10">
                <a:pos x="T0" y="T1"/>
              </a:cxn>
              <a:cxn ang="T11">
                <a:pos x="T2" y="T3"/>
              </a:cxn>
              <a:cxn ang="T12">
                <a:pos x="T4" y="T5"/>
              </a:cxn>
              <a:cxn ang="T13">
                <a:pos x="T6" y="T7"/>
              </a:cxn>
              <a:cxn ang="T14">
                <a:pos x="T8" y="T9"/>
              </a:cxn>
            </a:cxnLst>
            <a:rect l="T15" t="T16" r="T17" b="T18"/>
            <a:pathLst>
              <a:path w="3883669" h="1092200">
                <a:moveTo>
                  <a:pt x="0" y="0"/>
                </a:moveTo>
                <a:lnTo>
                  <a:pt x="3883669" y="0"/>
                </a:lnTo>
                <a:lnTo>
                  <a:pt x="3883669" y="1092200"/>
                </a:lnTo>
                <a:lnTo>
                  <a:pt x="0" y="1092200"/>
                </a:lnTo>
                <a:lnTo>
                  <a:pt x="646185" y="54610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720000" bIns="0" anchor="ctr">
            <a:norm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l" fontAlgn="auto">
              <a:lnSpc>
                <a:spcPct val="180000"/>
              </a:lnSpc>
            </a:pPr>
            <a:r>
              <a:rPr lang="zh-CN" altLang="en-US" sz="2800" b="1" i="1" dirty="0">
                <a:solidFill>
                  <a:schemeClr val="bg1"/>
                </a:solidFill>
                <a:latin typeface="+mn-lt"/>
                <a:ea typeface="+mn-ea"/>
              </a:rPr>
              <a:t>参加过程注意事项：</a:t>
            </a:r>
            <a:endParaRPr lang="zh-CN" altLang="en-US" sz="2800" b="1" i="1" dirty="0">
              <a:solidFill>
                <a:schemeClr val="bg1"/>
              </a:solidFill>
              <a:latin typeface="+mn-lt"/>
              <a:ea typeface="+mn-ea"/>
            </a:endParaRPr>
          </a:p>
          <a:p>
            <a:pPr algn="l" fontAlgn="auto">
              <a:lnSpc>
                <a:spcPct val="180000"/>
              </a:lnSpc>
            </a:pPr>
            <a:r>
              <a:rPr lang="en-US" altLang="zh-CN" sz="2400" b="1" dirty="0">
                <a:solidFill>
                  <a:schemeClr val="bg1"/>
                </a:solidFill>
                <a:latin typeface="+mn-lt"/>
                <a:ea typeface="+mn-ea"/>
              </a:rPr>
              <a:t>1</a:t>
            </a:r>
            <a:r>
              <a:rPr lang="zh-CN" altLang="en-US" sz="2400" b="1" dirty="0">
                <a:solidFill>
                  <a:schemeClr val="bg1"/>
                </a:solidFill>
                <a:latin typeface="+mn-lt"/>
                <a:ea typeface="+mn-ea"/>
              </a:rPr>
              <a:t>、注意人身安全和行程安排</a:t>
            </a:r>
            <a:endParaRPr lang="zh-CN" altLang="en-US" sz="2400" b="1" dirty="0">
              <a:solidFill>
                <a:schemeClr val="bg1"/>
              </a:solidFill>
              <a:latin typeface="+mn-lt"/>
              <a:ea typeface="+mn-ea"/>
            </a:endParaRPr>
          </a:p>
          <a:p>
            <a:pPr algn="l" fontAlgn="auto">
              <a:lnSpc>
                <a:spcPct val="180000"/>
              </a:lnSpc>
            </a:pPr>
            <a:r>
              <a:rPr lang="en-US" altLang="zh-CN" sz="2400" b="1" dirty="0">
                <a:solidFill>
                  <a:schemeClr val="bg1"/>
                </a:solidFill>
                <a:latin typeface="+mn-lt"/>
                <a:ea typeface="+mn-ea"/>
              </a:rPr>
              <a:t>2</a:t>
            </a:r>
            <a:r>
              <a:rPr lang="zh-CN" altLang="en-US" sz="2400" b="1" dirty="0">
                <a:solidFill>
                  <a:schemeClr val="bg1"/>
                </a:solidFill>
                <a:latin typeface="+mn-lt"/>
                <a:ea typeface="+mn-ea"/>
              </a:rPr>
              <a:t>、读懂和了解夏令营具体流程</a:t>
            </a:r>
            <a:endParaRPr lang="zh-CN" altLang="en-US" sz="2400" b="1" dirty="0">
              <a:solidFill>
                <a:schemeClr val="bg1"/>
              </a:solidFill>
              <a:latin typeface="+mn-lt"/>
              <a:ea typeface="+mn-ea"/>
            </a:endParaRPr>
          </a:p>
          <a:p>
            <a:pPr algn="l" fontAlgn="auto">
              <a:lnSpc>
                <a:spcPct val="180000"/>
              </a:lnSpc>
            </a:pPr>
            <a:r>
              <a:rPr lang="en-US" altLang="zh-CN" sz="2400" b="1" dirty="0">
                <a:solidFill>
                  <a:schemeClr val="bg1"/>
                </a:solidFill>
                <a:latin typeface="+mn-lt"/>
                <a:ea typeface="+mn-ea"/>
              </a:rPr>
              <a:t>3</a:t>
            </a:r>
            <a:r>
              <a:rPr lang="zh-CN" altLang="en-US" sz="2400" b="1" dirty="0">
                <a:solidFill>
                  <a:schemeClr val="bg1"/>
                </a:solidFill>
                <a:latin typeface="+mn-lt"/>
                <a:ea typeface="+mn-ea"/>
              </a:rPr>
              <a:t>、交流与学习，认清自己，精准定位</a:t>
            </a:r>
            <a:endParaRPr lang="zh-CN" altLang="en-US" sz="2400" b="1" dirty="0">
              <a:solidFill>
                <a:schemeClr val="bg1"/>
              </a:solidFill>
              <a:latin typeface="+mn-lt"/>
              <a:ea typeface="+mn-ea"/>
            </a:endParaRPr>
          </a:p>
          <a:p>
            <a:pPr algn="l" eaLnBrk="1" hangingPunct="1">
              <a:lnSpc>
                <a:spcPct val="130000"/>
              </a:lnSpc>
            </a:pPr>
            <a:endParaRPr lang="zh-CN" altLang="en-US" sz="2800" b="1" dirty="0">
              <a:solidFill>
                <a:schemeClr val="bg1"/>
              </a:solidFill>
              <a:latin typeface="+mn-lt"/>
              <a:ea typeface="+mn-ea"/>
            </a:endParaRPr>
          </a:p>
        </p:txBody>
      </p:sp>
      <p:sp>
        <p:nvSpPr>
          <p:cNvPr id="5" name="MH_Other_1"/>
          <p:cNvSpPr/>
          <p:nvPr>
            <p:custDataLst>
              <p:tags r:id="rId2"/>
            </p:custDataLst>
          </p:nvPr>
        </p:nvSpPr>
        <p:spPr>
          <a:xfrm flipH="1">
            <a:off x="7289467" y="2895489"/>
            <a:ext cx="956196" cy="1615140"/>
          </a:xfrm>
          <a:custGeom>
            <a:avLst/>
            <a:gdLst>
              <a:gd name="connsiteX0" fmla="*/ 0 w 826516"/>
              <a:gd name="connsiteY0" fmla="*/ 0 h 1397000"/>
              <a:gd name="connsiteX1" fmla="*/ 826516 w 826516"/>
              <a:gd name="connsiteY1" fmla="*/ 698500 h 1397000"/>
              <a:gd name="connsiteX2" fmla="*/ 0 w 826516"/>
              <a:gd name="connsiteY2" fmla="*/ 1397000 h 1397000"/>
            </a:gdLst>
            <a:ahLst/>
            <a:cxnLst>
              <a:cxn ang="0">
                <a:pos x="connsiteX0" y="connsiteY0"/>
              </a:cxn>
              <a:cxn ang="0">
                <a:pos x="connsiteX1" y="connsiteY1"/>
              </a:cxn>
              <a:cxn ang="0">
                <a:pos x="connsiteX2" y="connsiteY2"/>
              </a:cxn>
            </a:cxnLst>
            <a:rect l="l" t="t" r="r" b="b"/>
            <a:pathLst>
              <a:path w="826516" h="1397000">
                <a:moveTo>
                  <a:pt x="0" y="0"/>
                </a:moveTo>
                <a:lnTo>
                  <a:pt x="826516" y="698500"/>
                </a:lnTo>
                <a:lnTo>
                  <a:pt x="0" y="1397000"/>
                </a:lnTo>
                <a:close/>
              </a:path>
            </a:pathLst>
          </a:custGeom>
          <a:solidFill>
            <a:srgbClr val="F3EFEF"/>
          </a:solidFill>
          <a:effectLst>
            <a:outerShdw blurRad="50800" dist="38100" dir="10800000" algn="r" rotWithShape="0">
              <a:prstClr val="black">
                <a:alpha val="40000"/>
              </a:prstClr>
            </a:outerShdw>
          </a:effectLst>
        </p:spPr>
        <p:txBody>
          <a:bodyPr lIns="288000" rIns="90000" anchor="ctr">
            <a:normAutofit/>
          </a:bodyPr>
          <a:lstStyle/>
          <a:p>
            <a:pPr algn="ctr">
              <a:defRPr/>
            </a:pPr>
            <a:r>
              <a:rPr lang="en-US" altLang="zh-CN" sz="3600" b="1" dirty="0">
                <a:solidFill>
                  <a:schemeClr val="accent1">
                    <a:lumMod val="75000"/>
                  </a:schemeClr>
                </a:solidFill>
              </a:rPr>
              <a:t>A</a:t>
            </a:r>
            <a:endParaRPr lang="zh-CN" altLang="en-US" sz="3600" b="1" dirty="0" err="1">
              <a:solidFill>
                <a:schemeClr val="accent1">
                  <a:lumMod val="75000"/>
                </a:schemeClr>
              </a:solidFill>
            </a:endParaRPr>
          </a:p>
        </p:txBody>
      </p:sp>
      <p:sp>
        <p:nvSpPr>
          <p:cNvPr id="4" name="文本框 3"/>
          <p:cNvSpPr txBox="1"/>
          <p:nvPr>
            <p:custDataLst>
              <p:tags r:id="rId3"/>
            </p:custDataLst>
          </p:nvPr>
        </p:nvSpPr>
        <p:spPr>
          <a:xfrm>
            <a:off x="838800" y="162000"/>
            <a:ext cx="8344800" cy="1080000"/>
          </a:xfrm>
          <a:prstGeom prst="rect">
            <a:avLst/>
          </a:prstGeom>
        </p:spPr>
        <p:txBody>
          <a:bodyPr vert="horz" lIns="91440" tIns="45720" rIns="91440" bIns="45720" rtlCol="0" anchor="ctr">
            <a:normAutofit/>
          </a:bodyPr>
          <a:lstStyle>
            <a:lvl1pPr defTabSz="914400">
              <a:lnSpc>
                <a:spcPct val="90000"/>
              </a:lnSpc>
              <a:spcBef>
                <a:spcPct val="0"/>
              </a:spcBef>
              <a:buNone/>
              <a:defRPr sz="4000">
                <a:solidFill>
                  <a:schemeClr val="accent1"/>
                </a:solidFill>
                <a:latin typeface="+mj-lt"/>
                <a:ea typeface="+mj-ea"/>
                <a:cs typeface="+mj-cs"/>
              </a:defRPr>
            </a:lvl1pPr>
          </a:lstStyle>
          <a:p>
            <a:r>
              <a:rPr lang="en-US" altLang="zh-CN" dirty="0"/>
              <a:t>3.HOW TO JIONED IN IT?</a:t>
            </a:r>
            <a:endParaRPr lang="en-US" altLang="zh-CN" dirty="0"/>
          </a:p>
        </p:txBody>
      </p:sp>
      <p:pic>
        <p:nvPicPr>
          <p:cNvPr id="2" name="图片 1" descr="P60721-182956"/>
          <p:cNvPicPr>
            <a:picLocks noChangeAspect="1"/>
          </p:cNvPicPr>
          <p:nvPr/>
        </p:nvPicPr>
        <p:blipFill>
          <a:blip r:embed="rId4"/>
          <a:srcRect l="13334" t="22576" r="-13334" b="-22576"/>
          <a:stretch>
            <a:fillRect/>
          </a:stretch>
        </p:blipFill>
        <p:spPr>
          <a:xfrm>
            <a:off x="8371205" y="1684020"/>
            <a:ext cx="4422775" cy="5898515"/>
          </a:xfrm>
          <a:prstGeom prst="rect">
            <a:avLst/>
          </a:prstGeom>
        </p:spPr>
      </p:pic>
    </p:spTree>
    <p:custDataLst>
      <p:tags r:id="rId5"/>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TAG_VERSION" val="1.0"/>
  <p:tag name="KSO_WM_BEAUTIFY_FLAG" val="#wm#"/>
  <p:tag name="KSO_WM_TEMPLATE_CATEGORY" val="custom"/>
  <p:tag name="KSO_WM_TEMPLATE_INDEX" val="160214"/>
  <p:tag name="KSO_WM_UNIT_TYPE" val="a"/>
  <p:tag name="KSO_WM_UNIT_INDEX" val="1"/>
  <p:tag name="KSO_WM_UNIT_ID" val="custom160214_1*a*1"/>
  <p:tag name="KSO_WM_UNIT_CLEAR" val="1"/>
  <p:tag name="KSO_WM_UNIT_LAYERLEVEL" val="1"/>
  <p:tag name="KSO_WM_UNIT_VALUE" val="16"/>
  <p:tag name="KSO_WM_UNIT_ISCONTENTSTITLE" val="0"/>
  <p:tag name="KSO_WM_UNIT_HIGHLIGHT" val="0"/>
  <p:tag name="KSO_WM_UNIT_COMPATIBLE" val="0"/>
  <p:tag name="KSO_WM_UNIT_PRESET_TEXT_INDEX" val="3"/>
  <p:tag name="KSO_WM_UNIT_PRESET_TEXT_LEN" val="17"/>
</p:tagLst>
</file>

<file path=ppt/tags/tag10.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Other"/>
  <p:tag name="MH_ORDER" val="4"/>
  <p:tag name="KSO_WM_UNIT_TYPE" val="l_i"/>
  <p:tag name="KSO_WM_UNIT_INDEX" val="1_4"/>
  <p:tag name="KSO_WM_UNIT_ID" val="custom160214_16*l_i*1_4"/>
  <p:tag name="KSO_WM_UNIT_CLEAR" val="1"/>
  <p:tag name="KSO_WM_UNIT_LAYERLEVEL" val="1_1"/>
  <p:tag name="KSO_WM_DIAGRAM_GROUP_CODE" val="l1-2"/>
</p:tagLst>
</file>

<file path=ppt/tags/tag100.xml><?xml version="1.0" encoding="utf-8"?>
<p:tagLst xmlns:p="http://schemas.openxmlformats.org/presentationml/2006/main">
  <p:tag name="MH_TYPE" val="#NeiR#"/>
  <p:tag name="MH_NUMBER" val="6"/>
  <p:tag name="MH_CATEGORY" val="#BingLLB#"/>
  <p:tag name="MH_LAYOUT" val="SubTitle"/>
  <p:tag name="MH" val="20151117155046"/>
  <p:tag name="MH_LIBRARY" val="GRAPHIC"/>
  <p:tag name="KSO_WM_TEMPLATE_CATEGORY" val="custom"/>
  <p:tag name="KSO_WM_TEMPLATE_INDEX" val="160214"/>
  <p:tag name="KSO_WM_TAG_VERSION" val="1.0"/>
  <p:tag name="KSO_WM_SLIDE_ID" val="custom160214_18"/>
  <p:tag name="KSO_WM_SLIDE_INDEX" val="18"/>
  <p:tag name="KSO_WM_SLIDE_ITEM_CNT" val="6"/>
  <p:tag name="KSO_WM_SLIDE_LAYOUT" val="a_l"/>
  <p:tag name="KSO_WM_SLIDE_LAYOUT_CNT" val="1_1"/>
  <p:tag name="KSO_WM_SLIDE_TYPE" val="text"/>
  <p:tag name="KSO_WM_BEAUTIFY_FLAG" val="#wm#"/>
  <p:tag name="KSO_WM_SLIDE_POSITION" val="210*158"/>
  <p:tag name="KSO_WM_SLIDE_SIZE" val="540*308"/>
  <p:tag name="KSO_WM_DIAGRAM_GROUP_CODE" val="l1-2"/>
</p:tagLst>
</file>

<file path=ppt/tags/tag101.xml><?xml version="1.0" encoding="utf-8"?>
<p:tagLst xmlns:p="http://schemas.openxmlformats.org/presentationml/2006/main">
  <p:tag name="MH_TYPE" val="#NeiR#"/>
  <p:tag name="MH_NUMBER" val="6"/>
  <p:tag name="MH_CATEGORY" val="#BingLLB#"/>
  <p:tag name="MH_LAYOUT" val="SubTitle"/>
  <p:tag name="MH" val="20151117155046"/>
  <p:tag name="MH_LIBRARY" val="GRAPHIC"/>
  <p:tag name="KSO_WM_TEMPLATE_CATEGORY" val="custom"/>
  <p:tag name="KSO_WM_TEMPLATE_INDEX" val="160214"/>
  <p:tag name="KSO_WM_TAG_VERSION" val="1.0"/>
  <p:tag name="KSO_WM_SLIDE_ID" val="custom160214_13"/>
  <p:tag name="KSO_WM_SLIDE_INDEX" val="13"/>
  <p:tag name="KSO_WM_SLIDE_ITEM_CNT" val="1"/>
  <p:tag name="KSO_WM_SLIDE_LAYOUT" val="a_l"/>
  <p:tag name="KSO_WM_SLIDE_LAYOUT_CNT" val="1_1"/>
  <p:tag name="KSO_WM_SLIDE_TYPE" val="text"/>
  <p:tag name="KSO_WM_BEAUTIFY_FLAG" val="#wm#"/>
  <p:tag name="KSO_WM_SLIDE_POSITION" val="307*213"/>
  <p:tag name="KSO_WM_SLIDE_SIZE" val="330*99"/>
  <p:tag name="KSO_WM_DIAGRAM_GROUP_CODE" val="l1-2"/>
</p:tagLst>
</file>

<file path=ppt/tags/tag11.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PageTitle"/>
  <p:tag name="MH_ORDER" val="PageTitle"/>
  <p:tag name="KSO_WM_UNIT_TYPE" val="a"/>
  <p:tag name="KSO_WM_UNIT_INDEX" val="1"/>
  <p:tag name="KSO_WM_UNIT_ID" val="custom160214_16*a*1"/>
  <p:tag name="KSO_WM_UNIT_CLEAR" val="1"/>
  <p:tag name="KSO_WM_UNIT_LAYERLEVEL" val="1"/>
  <p:tag name="KSO_WM_UNIT_VALUE" val="34"/>
  <p:tag name="KSO_WM_UNIT_ISCONTENTSTITLE" val="0"/>
  <p:tag name="KSO_WM_UNIT_HIGHLIGHT" val="0"/>
  <p:tag name="KSO_WM_UNIT_COMPATIBLE" val="0"/>
  <p:tag name="KSO_WM_UNIT_PRESET_TEXT_INDEX" val="3"/>
  <p:tag name="KSO_WM_UNIT_PRESET_TEXT_LEN" val="17"/>
</p:tagLst>
</file>

<file path=ppt/tags/tag12.xml><?xml version="1.0" encoding="utf-8"?>
<p:tagLst xmlns:p="http://schemas.openxmlformats.org/presentationml/2006/main">
  <p:tag name="MH_TYPE" val="#NeiR#"/>
  <p:tag name="MH_NUMBER" val="6"/>
  <p:tag name="MH_CATEGORY" val="#BingLLB#"/>
  <p:tag name="MH_LAYOUT" val="SubTitle"/>
  <p:tag name="MH" val="20151117155046"/>
  <p:tag name="MH_LIBRARY" val="GRAPHIC"/>
  <p:tag name="KSO_WM_TEMPLATE_CATEGORY" val="custom"/>
  <p:tag name="KSO_WM_TEMPLATE_INDEX" val="160214"/>
  <p:tag name="KSO_WM_TAG_VERSION" val="1.0"/>
  <p:tag name="KSO_WM_SLIDE_ID" val="custom160214_16"/>
  <p:tag name="KSO_WM_SLIDE_INDEX" val="16"/>
  <p:tag name="KSO_WM_SLIDE_ITEM_CNT" val="4"/>
  <p:tag name="KSO_WM_SLIDE_LAYOUT" val="a_l"/>
  <p:tag name="KSO_WM_SLIDE_LAYOUT_CNT" val="1_1"/>
  <p:tag name="KSO_WM_SLIDE_TYPE" val="text"/>
  <p:tag name="KSO_WM_BEAUTIFY_FLAG" val="#wm#"/>
  <p:tag name="KSO_WM_SLIDE_POSITION" val="210*199"/>
  <p:tag name="KSO_WM_SLIDE_SIZE" val="540*203"/>
  <p:tag name="KSO_WM_DIAGRAM_GROUP_CODE" val="l1-2"/>
</p:tagLst>
</file>

<file path=ppt/tags/tag13.xml><?xml version="1.0" encoding="utf-8"?>
<p:tagLst xmlns:p="http://schemas.openxmlformats.org/presentationml/2006/main">
  <p:tag name="KSO_WM_TAG_VERSION" val="1.0"/>
  <p:tag name="KSO_WM_BEAUTIFY_FLAG" val="#wm#"/>
  <p:tag name="KSO_WM_UNIT_TYPE" val="i"/>
  <p:tag name="KSO_WM_UNIT_ID" val="custom160214_25*i*0"/>
  <p:tag name="KSO_WM_TEMPLATE_CATEGORY" val="custom"/>
  <p:tag name="KSO_WM_TEMPLATE_INDEX" val="160214"/>
</p:tagLst>
</file>

<file path=ppt/tags/tag14.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1"/>
  <p:tag name="KSO_WM_UNIT_ID" val="custom160214_25*l_i*1_1"/>
  <p:tag name="KSO_WM_UNIT_CLEAR" val="1"/>
  <p:tag name="KSO_WM_UNIT_LAYERLEVEL" val="1_1"/>
  <p:tag name="KSO_WM_DIAGRAM_GROUP_CODE" val="l1-4"/>
</p:tagLst>
</file>

<file path=ppt/tags/tag15.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2"/>
  <p:tag name="KSO_WM_UNIT_ID" val="custom160214_25*l_i*1_2"/>
  <p:tag name="KSO_WM_UNIT_CLEAR" val="1"/>
  <p:tag name="KSO_WM_UNIT_LAYERLEVEL" val="1_1"/>
  <p:tag name="KSO_WM_DIAGRAM_GROUP_CODE" val="l1-4"/>
</p:tagLst>
</file>

<file path=ppt/tags/tag16.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h_f"/>
  <p:tag name="KSO_WM_UNIT_INDEX" val="1_1_1"/>
  <p:tag name="KSO_WM_UNIT_ID" val="custom160214_25*l_h_f*1_1_1"/>
  <p:tag name="KSO_WM_UNIT_CLEAR" val="1"/>
  <p:tag name="KSO_WM_UNIT_LAYERLEVEL" val="1_1_1"/>
  <p:tag name="KSO_WM_UNIT_VALUE" val="90"/>
  <p:tag name="KSO_WM_UNIT_HIGHLIGHT" val="0"/>
  <p:tag name="KSO_WM_UNIT_COMPATIBLE" val="0"/>
  <p:tag name="KSO_WM_UNIT_PRESET_TEXT_INDEX" val="3"/>
  <p:tag name="KSO_WM_UNIT_PRESET_TEXT_LEN" val="95"/>
  <p:tag name="KSO_WM_DIAGRAM_GROUP_CODE" val="l1-4"/>
</p:tagLst>
</file>

<file path=ppt/tags/tag17.xml><?xml version="1.0" encoding="utf-8"?>
<p:tagLst xmlns:p="http://schemas.openxmlformats.org/presentationml/2006/main">
  <p:tag name="KSO_WM_TAG_VERSION" val="1.0"/>
  <p:tag name="KSO_WM_BEAUTIFY_FLAG" val="#wm#"/>
  <p:tag name="KSO_WM_TEMPLATE_CATEGORY" val="custom"/>
  <p:tag name="KSO_WM_TEMPLATE_INDEX" val="160214"/>
  <p:tag name="KSO_WM_UNIT_TYPE" val="a"/>
  <p:tag name="KSO_WM_UNIT_INDEX" val="1"/>
  <p:tag name="KSO_WM_UNIT_ID" val="custom160214_25*a*1"/>
  <p:tag name="KSO_WM_UNIT_CLEAR" val="1"/>
  <p:tag name="KSO_WM_UNIT_LAYERLEVEL" val="1"/>
  <p:tag name="KSO_WM_UNIT_VALUE" val="34"/>
  <p:tag name="KSO_WM_UNIT_ISCONTENTSTITLE" val="0"/>
  <p:tag name="KSO_WM_UNIT_HIGHLIGHT" val="0"/>
  <p:tag name="KSO_WM_UNIT_COMPATIBLE" val="0"/>
  <p:tag name="KSO_WM_UNIT_PRESET_TEXT_INDEX" val="3"/>
  <p:tag name="KSO_WM_UNIT_PRESET_TEXT_LEN" val="17"/>
</p:tagLst>
</file>

<file path=ppt/tags/tag18.xml><?xml version="1.0" encoding="utf-8"?>
<p:tagLst xmlns:p="http://schemas.openxmlformats.org/presentationml/2006/main">
  <p:tag name="KSO_WM_TEMPLATE_CATEGORY" val="custom"/>
  <p:tag name="KSO_WM_TEMPLATE_INDEX" val="160214"/>
  <p:tag name="KSO_WM_TAG_VERSION" val="1.0"/>
  <p:tag name="KSO_WM_SLIDE_ID" val="custom160214_25"/>
  <p:tag name="KSO_WM_SLIDE_INDEX" val="25"/>
  <p:tag name="KSO_WM_SLIDE_ITEM_CNT" val="1"/>
  <p:tag name="KSO_WM_SLIDE_LAYOUT" val="a_l"/>
  <p:tag name="KSO_WM_SLIDE_LAYOUT_CNT" val="1_1"/>
  <p:tag name="KSO_WM_SLIDE_TYPE" val="text"/>
  <p:tag name="KSO_WM_BEAUTIFY_FLAG" val="#wm#"/>
  <p:tag name="KSO_WM_SLIDE_POSITION" val="104*172"/>
  <p:tag name="KSO_WM_SLIDE_SIZE" val="752*299"/>
  <p:tag name="KSO_WM_DIAGRAM_GROUP_CODE" val="l1-4"/>
</p:tagLst>
</file>

<file path=ppt/tags/tag19.xml><?xml version="1.0" encoding="utf-8"?>
<p:tagLst xmlns:p="http://schemas.openxmlformats.org/presentationml/2006/main">
  <p:tag name="KSO_WM_TAG_VERSION" val="1.0"/>
  <p:tag name="KSO_WM_BEAUTIFY_FLAG" val="#wm#"/>
  <p:tag name="KSO_WM_UNIT_TYPE" val="i"/>
  <p:tag name="KSO_WM_UNIT_ID" val="custom160214_25*i*0"/>
  <p:tag name="KSO_WM_TEMPLATE_CATEGORY" val="custom"/>
  <p:tag name="KSO_WM_TEMPLATE_INDEX" val="160214"/>
</p:tagLst>
</file>

<file path=ppt/tags/tag2.xml><?xml version="1.0" encoding="utf-8"?>
<p:tagLst xmlns:p="http://schemas.openxmlformats.org/presentationml/2006/main">
  <p:tag name="KSO_WM_TEMPLATE_THUMBS_INDEX" val="1、5、8、14、16、23、24、25"/>
  <p:tag name="KSO_WM_TEMPLATE_CATEGORY" val="custom"/>
  <p:tag name="KSO_WM_TEMPLATE_INDEX" val="160214"/>
  <p:tag name="KSO_WM_TAG_VERSION" val="1.0"/>
  <p:tag name="KSO_WM_SLIDE_ID" val="custom160214_1"/>
  <p:tag name="KSO_WM_SLIDE_INDEX" val="1"/>
  <p:tag name="KSO_WM_SLIDE_ITEM_CNT" val="2"/>
  <p:tag name="KSO_WM_SLIDE_LAYOUT" val="a_b"/>
  <p:tag name="KSO_WM_SLIDE_LAYOUT_CNT" val="1_1"/>
  <p:tag name="KSO_WM_SLIDE_TYPE" val="title"/>
  <p:tag name="KSO_WM_BEAUTIFY_FLAG" val="#wm#"/>
</p:tagLst>
</file>

<file path=ppt/tags/tag20.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1"/>
  <p:tag name="KSO_WM_UNIT_ID" val="custom160214_25*l_i*1_1"/>
  <p:tag name="KSO_WM_UNIT_CLEAR" val="1"/>
  <p:tag name="KSO_WM_UNIT_LAYERLEVEL" val="1_1"/>
  <p:tag name="KSO_WM_DIAGRAM_GROUP_CODE" val="l1-4"/>
</p:tagLst>
</file>

<file path=ppt/tags/tag21.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2"/>
  <p:tag name="KSO_WM_UNIT_ID" val="custom160214_25*l_i*1_2"/>
  <p:tag name="KSO_WM_UNIT_CLEAR" val="1"/>
  <p:tag name="KSO_WM_UNIT_LAYERLEVEL" val="1_1"/>
  <p:tag name="KSO_WM_DIAGRAM_GROUP_CODE" val="l1-4"/>
</p:tagLst>
</file>

<file path=ppt/tags/tag22.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h_f"/>
  <p:tag name="KSO_WM_UNIT_INDEX" val="1_1_1"/>
  <p:tag name="KSO_WM_UNIT_ID" val="custom160214_25*l_h_f*1_1_1"/>
  <p:tag name="KSO_WM_UNIT_CLEAR" val="1"/>
  <p:tag name="KSO_WM_UNIT_LAYERLEVEL" val="1_1_1"/>
  <p:tag name="KSO_WM_UNIT_VALUE" val="90"/>
  <p:tag name="KSO_WM_UNIT_HIGHLIGHT" val="0"/>
  <p:tag name="KSO_WM_UNIT_COMPATIBLE" val="0"/>
  <p:tag name="KSO_WM_UNIT_PRESET_TEXT_INDEX" val="3"/>
  <p:tag name="KSO_WM_UNIT_PRESET_TEXT_LEN" val="95"/>
  <p:tag name="KSO_WM_DIAGRAM_GROUP_CODE" val="l1-4"/>
</p:tagLst>
</file>

<file path=ppt/tags/tag23.xml><?xml version="1.0" encoding="utf-8"?>
<p:tagLst xmlns:p="http://schemas.openxmlformats.org/presentationml/2006/main">
  <p:tag name="KSO_WM_TAG_VERSION" val="1.0"/>
  <p:tag name="KSO_WM_BEAUTIFY_FLAG" val="#wm#"/>
  <p:tag name="KSO_WM_TEMPLATE_CATEGORY" val="custom"/>
  <p:tag name="KSO_WM_TEMPLATE_INDEX" val="160214"/>
  <p:tag name="KSO_WM_UNIT_TYPE" val="a"/>
  <p:tag name="KSO_WM_UNIT_INDEX" val="1"/>
  <p:tag name="KSO_WM_UNIT_ID" val="custom160214_25*a*1"/>
  <p:tag name="KSO_WM_UNIT_CLEAR" val="1"/>
  <p:tag name="KSO_WM_UNIT_LAYERLEVEL" val="1"/>
  <p:tag name="KSO_WM_UNIT_VALUE" val="34"/>
  <p:tag name="KSO_WM_UNIT_ISCONTENTSTITLE" val="0"/>
  <p:tag name="KSO_WM_UNIT_HIGHLIGHT" val="0"/>
  <p:tag name="KSO_WM_UNIT_COMPATIBLE" val="0"/>
  <p:tag name="KSO_WM_UNIT_PRESET_TEXT_INDEX" val="3"/>
  <p:tag name="KSO_WM_UNIT_PRESET_TEXT_LEN" val="17"/>
</p:tagLst>
</file>

<file path=ppt/tags/tag24.xml><?xml version="1.0" encoding="utf-8"?>
<p:tagLst xmlns:p="http://schemas.openxmlformats.org/presentationml/2006/main">
  <p:tag name="KSO_WM_TEMPLATE_CATEGORY" val="custom"/>
  <p:tag name="KSO_WM_TEMPLATE_INDEX" val="160214"/>
  <p:tag name="KSO_WM_TAG_VERSION" val="1.0"/>
  <p:tag name="KSO_WM_SLIDE_ID" val="custom160214_25"/>
  <p:tag name="KSO_WM_SLIDE_INDEX" val="25"/>
  <p:tag name="KSO_WM_SLIDE_ITEM_CNT" val="1"/>
  <p:tag name="KSO_WM_SLIDE_LAYOUT" val="a_l"/>
  <p:tag name="KSO_WM_SLIDE_LAYOUT_CNT" val="1_1"/>
  <p:tag name="KSO_WM_SLIDE_TYPE" val="text"/>
  <p:tag name="KSO_WM_BEAUTIFY_FLAG" val="#wm#"/>
  <p:tag name="KSO_WM_SLIDE_POSITION" val="104*172"/>
  <p:tag name="KSO_WM_SLIDE_SIZE" val="752*299"/>
  <p:tag name="KSO_WM_DIAGRAM_GROUP_CODE" val="l1-4"/>
</p:tagLst>
</file>

<file path=ppt/tags/tag25.xml><?xml version="1.0" encoding="utf-8"?>
<p:tagLst xmlns:p="http://schemas.openxmlformats.org/presentationml/2006/main">
  <p:tag name="KSO_WM_TAG_VERSION" val="1.0"/>
  <p:tag name="KSO_WM_BEAUTIFY_FLAG" val="#wm#"/>
  <p:tag name="KSO_WM_UNIT_TYPE" val="i"/>
  <p:tag name="KSO_WM_UNIT_ID" val="custom160214_25*i*0"/>
  <p:tag name="KSO_WM_TEMPLATE_CATEGORY" val="custom"/>
  <p:tag name="KSO_WM_TEMPLATE_INDEX" val="160214"/>
</p:tagLst>
</file>

<file path=ppt/tags/tag26.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1"/>
  <p:tag name="KSO_WM_UNIT_ID" val="custom160214_25*l_i*1_1"/>
  <p:tag name="KSO_WM_UNIT_CLEAR" val="1"/>
  <p:tag name="KSO_WM_UNIT_LAYERLEVEL" val="1_1"/>
  <p:tag name="KSO_WM_DIAGRAM_GROUP_CODE" val="l1-4"/>
</p:tagLst>
</file>

<file path=ppt/tags/tag27.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2"/>
  <p:tag name="KSO_WM_UNIT_ID" val="custom160214_25*l_i*1_2"/>
  <p:tag name="KSO_WM_UNIT_CLEAR" val="1"/>
  <p:tag name="KSO_WM_UNIT_LAYERLEVEL" val="1_1"/>
  <p:tag name="KSO_WM_DIAGRAM_GROUP_CODE" val="l1-4"/>
</p:tagLst>
</file>

<file path=ppt/tags/tag28.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h_f"/>
  <p:tag name="KSO_WM_UNIT_INDEX" val="1_1_1"/>
  <p:tag name="KSO_WM_UNIT_ID" val="custom160214_25*l_h_f*1_1_1"/>
  <p:tag name="KSO_WM_UNIT_CLEAR" val="1"/>
  <p:tag name="KSO_WM_UNIT_LAYERLEVEL" val="1_1_1"/>
  <p:tag name="KSO_WM_UNIT_VALUE" val="90"/>
  <p:tag name="KSO_WM_UNIT_HIGHLIGHT" val="0"/>
  <p:tag name="KSO_WM_UNIT_COMPATIBLE" val="0"/>
  <p:tag name="KSO_WM_UNIT_PRESET_TEXT_INDEX" val="3"/>
  <p:tag name="KSO_WM_UNIT_PRESET_TEXT_LEN" val="95"/>
  <p:tag name="KSO_WM_DIAGRAM_GROUP_CODE" val="l1-4"/>
</p:tagLst>
</file>

<file path=ppt/tags/tag29.xml><?xml version="1.0" encoding="utf-8"?>
<p:tagLst xmlns:p="http://schemas.openxmlformats.org/presentationml/2006/main">
  <p:tag name="KSO_WM_TAG_VERSION" val="1.0"/>
  <p:tag name="KSO_WM_BEAUTIFY_FLAG" val="#wm#"/>
  <p:tag name="KSO_WM_TEMPLATE_CATEGORY" val="custom"/>
  <p:tag name="KSO_WM_TEMPLATE_INDEX" val="160214"/>
  <p:tag name="KSO_WM_UNIT_TYPE" val="a"/>
  <p:tag name="KSO_WM_UNIT_INDEX" val="1"/>
  <p:tag name="KSO_WM_UNIT_ID" val="custom160214_25*a*1"/>
  <p:tag name="KSO_WM_UNIT_CLEAR" val="1"/>
  <p:tag name="KSO_WM_UNIT_LAYERLEVEL" val="1"/>
  <p:tag name="KSO_WM_UNIT_VALUE" val="34"/>
  <p:tag name="KSO_WM_UNIT_ISCONTENTSTITLE" val="0"/>
  <p:tag name="KSO_WM_UNIT_HIGHLIGHT" val="0"/>
  <p:tag name="KSO_WM_UNIT_COMPATIBLE" val="0"/>
  <p:tag name="KSO_WM_UNIT_PRESET_TEXT_INDEX" val="3"/>
  <p:tag name="KSO_WM_UNIT_PRESET_TEXT_LEN" val="17"/>
</p:tagLst>
</file>

<file path=ppt/tags/tag3.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SubTitle"/>
  <p:tag name="MH_ORDER" val="1"/>
  <p:tag name="KSO_WM_UNIT_TYPE" val="l_h_f"/>
  <p:tag name="KSO_WM_UNIT_INDEX" val="1_1_1"/>
  <p:tag name="KSO_WM_UNIT_ID" val="custom160214_16*l_h_f*1_1_1"/>
  <p:tag name="KSO_WM_UNIT_CLEAR" val="1"/>
  <p:tag name="KSO_WM_UNIT_LAYERLEVEL" val="1_1_1"/>
  <p:tag name="KSO_WM_UNIT_VALUE" val="16"/>
  <p:tag name="KSO_WM_UNIT_HIGHLIGHT" val="0"/>
  <p:tag name="KSO_WM_UNIT_COMPATIBLE" val="0"/>
  <p:tag name="KSO_WM_UNIT_PRESET_TEXT_INDEX" val="3"/>
  <p:tag name="KSO_WM_UNIT_PRESET_TEXT_LEN" val="11"/>
  <p:tag name="KSO_WM_DIAGRAM_GROUP_CODE" val="l1-2"/>
</p:tagLst>
</file>

<file path=ppt/tags/tag30.xml><?xml version="1.0" encoding="utf-8"?>
<p:tagLst xmlns:p="http://schemas.openxmlformats.org/presentationml/2006/main">
  <p:tag name="KSO_WM_TEMPLATE_CATEGORY" val="custom"/>
  <p:tag name="KSO_WM_TEMPLATE_INDEX" val="160214"/>
  <p:tag name="KSO_WM_TAG_VERSION" val="1.0"/>
  <p:tag name="KSO_WM_SLIDE_ID" val="custom160214_25"/>
  <p:tag name="KSO_WM_SLIDE_INDEX" val="25"/>
  <p:tag name="KSO_WM_SLIDE_ITEM_CNT" val="1"/>
  <p:tag name="KSO_WM_SLIDE_LAYOUT" val="a_l"/>
  <p:tag name="KSO_WM_SLIDE_LAYOUT_CNT" val="1_1"/>
  <p:tag name="KSO_WM_SLIDE_TYPE" val="text"/>
  <p:tag name="KSO_WM_BEAUTIFY_FLAG" val="#wm#"/>
  <p:tag name="KSO_WM_SLIDE_POSITION" val="104*172"/>
  <p:tag name="KSO_WM_SLIDE_SIZE" val="752*299"/>
  <p:tag name="KSO_WM_DIAGRAM_GROUP_CODE" val="l1-4"/>
</p:tagLst>
</file>

<file path=ppt/tags/tag31.xml><?xml version="1.0" encoding="utf-8"?>
<p:tagLst xmlns:p="http://schemas.openxmlformats.org/presentationml/2006/main">
  <p:tag name="KSO_WM_TAG_VERSION" val="1.0"/>
  <p:tag name="KSO_WM_BEAUTIFY_FLAG" val="#wm#"/>
  <p:tag name="KSO_WM_UNIT_TYPE" val="i"/>
  <p:tag name="KSO_WM_UNIT_ID" val="custom160214_25*i*0"/>
  <p:tag name="KSO_WM_TEMPLATE_CATEGORY" val="custom"/>
  <p:tag name="KSO_WM_TEMPLATE_INDEX" val="160214"/>
</p:tagLst>
</file>

<file path=ppt/tags/tag32.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1"/>
  <p:tag name="KSO_WM_UNIT_ID" val="custom160214_25*l_i*1_1"/>
  <p:tag name="KSO_WM_UNIT_CLEAR" val="1"/>
  <p:tag name="KSO_WM_UNIT_LAYERLEVEL" val="1_1"/>
  <p:tag name="KSO_WM_DIAGRAM_GROUP_CODE" val="l1-4"/>
</p:tagLst>
</file>

<file path=ppt/tags/tag33.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2"/>
  <p:tag name="KSO_WM_UNIT_ID" val="custom160214_25*l_i*1_2"/>
  <p:tag name="KSO_WM_UNIT_CLEAR" val="1"/>
  <p:tag name="KSO_WM_UNIT_LAYERLEVEL" val="1_1"/>
  <p:tag name="KSO_WM_DIAGRAM_GROUP_CODE" val="l1-4"/>
</p:tagLst>
</file>

<file path=ppt/tags/tag34.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h_f"/>
  <p:tag name="KSO_WM_UNIT_INDEX" val="1_1_1"/>
  <p:tag name="KSO_WM_UNIT_ID" val="custom160214_25*l_h_f*1_1_1"/>
  <p:tag name="KSO_WM_UNIT_CLEAR" val="1"/>
  <p:tag name="KSO_WM_UNIT_LAYERLEVEL" val="1_1_1"/>
  <p:tag name="KSO_WM_UNIT_VALUE" val="90"/>
  <p:tag name="KSO_WM_UNIT_HIGHLIGHT" val="0"/>
  <p:tag name="KSO_WM_UNIT_COMPATIBLE" val="0"/>
  <p:tag name="KSO_WM_UNIT_PRESET_TEXT_INDEX" val="3"/>
  <p:tag name="KSO_WM_UNIT_PRESET_TEXT_LEN" val="95"/>
  <p:tag name="KSO_WM_DIAGRAM_GROUP_CODE" val="l1-4"/>
</p:tagLst>
</file>

<file path=ppt/tags/tag35.xml><?xml version="1.0" encoding="utf-8"?>
<p:tagLst xmlns:p="http://schemas.openxmlformats.org/presentationml/2006/main">
  <p:tag name="KSO_WM_TAG_VERSION" val="1.0"/>
  <p:tag name="KSO_WM_BEAUTIFY_FLAG" val="#wm#"/>
  <p:tag name="KSO_WM_TEMPLATE_CATEGORY" val="custom"/>
  <p:tag name="KSO_WM_TEMPLATE_INDEX" val="160214"/>
  <p:tag name="KSO_WM_UNIT_TYPE" val="a"/>
  <p:tag name="KSO_WM_UNIT_INDEX" val="1"/>
  <p:tag name="KSO_WM_UNIT_ID" val="custom160214_25*a*1"/>
  <p:tag name="KSO_WM_UNIT_CLEAR" val="1"/>
  <p:tag name="KSO_WM_UNIT_LAYERLEVEL" val="1"/>
  <p:tag name="KSO_WM_UNIT_VALUE" val="34"/>
  <p:tag name="KSO_WM_UNIT_ISCONTENTSTITLE" val="0"/>
  <p:tag name="KSO_WM_UNIT_HIGHLIGHT" val="0"/>
  <p:tag name="KSO_WM_UNIT_COMPATIBLE" val="0"/>
  <p:tag name="KSO_WM_UNIT_PRESET_TEXT_INDEX" val="3"/>
  <p:tag name="KSO_WM_UNIT_PRESET_TEXT_LEN" val="17"/>
</p:tagLst>
</file>

<file path=ppt/tags/tag36.xml><?xml version="1.0" encoding="utf-8"?>
<p:tagLst xmlns:p="http://schemas.openxmlformats.org/presentationml/2006/main">
  <p:tag name="KSO_WM_TEMPLATE_CATEGORY" val="custom"/>
  <p:tag name="KSO_WM_TEMPLATE_INDEX" val="160214"/>
  <p:tag name="KSO_WM_TAG_VERSION" val="1.0"/>
  <p:tag name="KSO_WM_SLIDE_ID" val="custom160214_25"/>
  <p:tag name="KSO_WM_SLIDE_INDEX" val="25"/>
  <p:tag name="KSO_WM_SLIDE_ITEM_CNT" val="1"/>
  <p:tag name="KSO_WM_SLIDE_LAYOUT" val="a_l"/>
  <p:tag name="KSO_WM_SLIDE_LAYOUT_CNT" val="1_1"/>
  <p:tag name="KSO_WM_SLIDE_TYPE" val="text"/>
  <p:tag name="KSO_WM_BEAUTIFY_FLAG" val="#wm#"/>
  <p:tag name="KSO_WM_SLIDE_POSITION" val="104*172"/>
  <p:tag name="KSO_WM_SLIDE_SIZE" val="752*299"/>
  <p:tag name="KSO_WM_DIAGRAM_GROUP_CODE" val="l1-4"/>
</p:tagLst>
</file>

<file path=ppt/tags/tag37.xml><?xml version="1.0" encoding="utf-8"?>
<p:tagLst xmlns:p="http://schemas.openxmlformats.org/presentationml/2006/main">
  <p:tag name="KSO_WM_TAG_VERSION" val="1.0"/>
  <p:tag name="KSO_WM_BEAUTIFY_FLAG" val="#wm#"/>
  <p:tag name="KSO_WM_UNIT_TYPE" val="i"/>
  <p:tag name="KSO_WM_UNIT_ID" val="custom160214_21*i*0"/>
  <p:tag name="KSO_WM_TEMPLATE_CATEGORY" val="custom"/>
  <p:tag name="KSO_WM_TEMPLATE_INDEX" val="160214"/>
</p:tagLst>
</file>

<file path=ppt/tags/tag38.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1"/>
  <p:tag name="KSO_WM_UNIT_ID" val="custom160214_21*l_i*1_1"/>
  <p:tag name="KSO_WM_UNIT_CLEAR" val="1"/>
  <p:tag name="KSO_WM_UNIT_LAYERLEVEL" val="1_1"/>
  <p:tag name="KSO_WM_DIAGRAM_GROUP_CODE" val="l1-3"/>
</p:tagLst>
</file>

<file path=ppt/tags/tag39.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2"/>
  <p:tag name="KSO_WM_UNIT_ID" val="custom160214_21*l_i*1_2"/>
  <p:tag name="KSO_WM_UNIT_CLEAR" val="1"/>
  <p:tag name="KSO_WM_UNIT_LAYERLEVEL" val="1_1"/>
  <p:tag name="KSO_WM_DIAGRAM_GROUP_CODE" val="l1-3"/>
</p:tagLst>
</file>

<file path=ppt/tags/tag4.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Other"/>
  <p:tag name="MH_ORDER" val="1"/>
  <p:tag name="KSO_WM_UNIT_TYPE" val="l_i"/>
  <p:tag name="KSO_WM_UNIT_INDEX" val="1_1"/>
  <p:tag name="KSO_WM_UNIT_ID" val="custom160214_16*l_i*1_1"/>
  <p:tag name="KSO_WM_UNIT_CLEAR" val="1"/>
  <p:tag name="KSO_WM_UNIT_LAYERLEVEL" val="1_1"/>
  <p:tag name="KSO_WM_DIAGRAM_GROUP_CODE" val="l1-2"/>
</p:tagLst>
</file>

<file path=ppt/tags/tag40.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3"/>
  <p:tag name="KSO_WM_UNIT_ID" val="custom160214_21*l_i*1_3"/>
  <p:tag name="KSO_WM_UNIT_CLEAR" val="1"/>
  <p:tag name="KSO_WM_UNIT_LAYERLEVEL" val="1_1"/>
  <p:tag name="KSO_WM_DIAGRAM_GROUP_CODE" val="l1-3"/>
</p:tagLst>
</file>

<file path=ppt/tags/tag41.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4"/>
  <p:tag name="KSO_WM_UNIT_ID" val="custom160214_21*l_i*1_4"/>
  <p:tag name="KSO_WM_UNIT_CLEAR" val="1"/>
  <p:tag name="KSO_WM_UNIT_LAYERLEVEL" val="1_1"/>
  <p:tag name="KSO_WM_DIAGRAM_GROUP_CODE" val="l1-3"/>
</p:tagLst>
</file>

<file path=ppt/tags/tag42.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5"/>
  <p:tag name="KSO_WM_UNIT_ID" val="custom160214_21*l_i*1_5"/>
  <p:tag name="KSO_WM_UNIT_CLEAR" val="1"/>
  <p:tag name="KSO_WM_UNIT_LAYERLEVEL" val="1_1"/>
  <p:tag name="KSO_WM_DIAGRAM_GROUP_CODE" val="l1-3"/>
</p:tagLst>
</file>

<file path=ppt/tags/tag43.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6"/>
  <p:tag name="KSO_WM_UNIT_ID" val="custom160214_21*l_i*1_6"/>
  <p:tag name="KSO_WM_UNIT_CLEAR" val="1"/>
  <p:tag name="KSO_WM_UNIT_LAYERLEVEL" val="1_1"/>
  <p:tag name="KSO_WM_DIAGRAM_GROUP_CODE" val="l1-3"/>
</p:tagLst>
</file>

<file path=ppt/tags/tag44.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7"/>
  <p:tag name="KSO_WM_UNIT_ID" val="custom160214_21*l_i*1_7"/>
  <p:tag name="KSO_WM_UNIT_CLEAR" val="1"/>
  <p:tag name="KSO_WM_UNIT_LAYERLEVEL" val="1_1"/>
  <p:tag name="KSO_WM_DIAGRAM_GROUP_CODE" val="l1-3"/>
</p:tagLst>
</file>

<file path=ppt/tags/tag45.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8"/>
  <p:tag name="KSO_WM_UNIT_ID" val="custom160214_21*l_i*1_8"/>
  <p:tag name="KSO_WM_UNIT_CLEAR" val="1"/>
  <p:tag name="KSO_WM_UNIT_LAYERLEVEL" val="1_1"/>
  <p:tag name="KSO_WM_DIAGRAM_GROUP_CODE" val="l1-3"/>
</p:tagLst>
</file>

<file path=ppt/tags/tag46.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9"/>
  <p:tag name="KSO_WM_UNIT_ID" val="custom160214_21*l_i*1_9"/>
  <p:tag name="KSO_WM_UNIT_CLEAR" val="1"/>
  <p:tag name="KSO_WM_UNIT_LAYERLEVEL" val="1_1"/>
  <p:tag name="KSO_WM_DIAGRAM_GROUP_CODE" val="l1-3"/>
</p:tagLst>
</file>

<file path=ppt/tags/tag47.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10"/>
  <p:tag name="KSO_WM_UNIT_ID" val="custom160214_21*l_i*1_10"/>
  <p:tag name="KSO_WM_UNIT_CLEAR" val="1"/>
  <p:tag name="KSO_WM_UNIT_LAYERLEVEL" val="1_1"/>
  <p:tag name="KSO_WM_DIAGRAM_GROUP_CODE" val="l1-3"/>
</p:tagLst>
</file>

<file path=ppt/tags/tag48.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11"/>
  <p:tag name="KSO_WM_UNIT_ID" val="custom160214_21*l_i*1_11"/>
  <p:tag name="KSO_WM_UNIT_CLEAR" val="1"/>
  <p:tag name="KSO_WM_UNIT_LAYERLEVEL" val="1_1"/>
  <p:tag name="KSO_WM_DIAGRAM_GROUP_CODE" val="l1-3"/>
</p:tagLst>
</file>

<file path=ppt/tags/tag49.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12"/>
  <p:tag name="KSO_WM_UNIT_ID" val="custom160214_21*l_i*1_12"/>
  <p:tag name="KSO_WM_UNIT_CLEAR" val="1"/>
  <p:tag name="KSO_WM_UNIT_LAYERLEVEL" val="1_1"/>
  <p:tag name="KSO_WM_DIAGRAM_GROUP_CODE" val="l1-3"/>
</p:tagLst>
</file>

<file path=ppt/tags/tag5.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SubTitle"/>
  <p:tag name="MH_ORDER" val="2"/>
  <p:tag name="KSO_WM_UNIT_TYPE" val="l_h_f"/>
  <p:tag name="KSO_WM_UNIT_INDEX" val="1_2_1"/>
  <p:tag name="KSO_WM_UNIT_ID" val="custom160214_16*l_h_f*1_2_1"/>
  <p:tag name="KSO_WM_UNIT_CLEAR" val="1"/>
  <p:tag name="KSO_WM_UNIT_LAYERLEVEL" val="1_1_1"/>
  <p:tag name="KSO_WM_UNIT_VALUE" val="16"/>
  <p:tag name="KSO_WM_UNIT_HIGHLIGHT" val="0"/>
  <p:tag name="KSO_WM_UNIT_COMPATIBLE" val="0"/>
  <p:tag name="KSO_WM_UNIT_PRESET_TEXT_INDEX" val="3"/>
  <p:tag name="KSO_WM_UNIT_PRESET_TEXT_LEN" val="11"/>
  <p:tag name="KSO_WM_DIAGRAM_GROUP_CODE" val="l1-2"/>
</p:tagLst>
</file>

<file path=ppt/tags/tag50.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13"/>
  <p:tag name="KSO_WM_UNIT_ID" val="custom160214_21*l_i*1_13"/>
  <p:tag name="KSO_WM_UNIT_CLEAR" val="1"/>
  <p:tag name="KSO_WM_UNIT_LAYERLEVEL" val="1_1"/>
  <p:tag name="KSO_WM_DIAGRAM_GROUP_CODE" val="l1-3"/>
</p:tagLst>
</file>

<file path=ppt/tags/tag51.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14"/>
  <p:tag name="KSO_WM_UNIT_ID" val="custom160214_21*l_i*1_14"/>
  <p:tag name="KSO_WM_UNIT_CLEAR" val="1"/>
  <p:tag name="KSO_WM_UNIT_LAYERLEVEL" val="1_1"/>
  <p:tag name="KSO_WM_DIAGRAM_GROUP_CODE" val="l1-3"/>
</p:tagLst>
</file>

<file path=ppt/tags/tag52.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15"/>
  <p:tag name="KSO_WM_UNIT_ID" val="custom160214_21*l_i*1_15"/>
  <p:tag name="KSO_WM_UNIT_CLEAR" val="1"/>
  <p:tag name="KSO_WM_UNIT_LAYERLEVEL" val="1_1"/>
  <p:tag name="KSO_WM_DIAGRAM_GROUP_CODE" val="l1-3"/>
</p:tagLst>
</file>

<file path=ppt/tags/tag53.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16"/>
  <p:tag name="KSO_WM_UNIT_ID" val="custom160214_21*l_i*1_16"/>
  <p:tag name="KSO_WM_UNIT_CLEAR" val="1"/>
  <p:tag name="KSO_WM_UNIT_LAYERLEVEL" val="1_1"/>
  <p:tag name="KSO_WM_DIAGRAM_GROUP_CODE" val="l1-3"/>
</p:tagLst>
</file>

<file path=ppt/tags/tag54.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17"/>
  <p:tag name="KSO_WM_UNIT_ID" val="custom160214_21*l_i*1_17"/>
  <p:tag name="KSO_WM_UNIT_CLEAR" val="1"/>
  <p:tag name="KSO_WM_UNIT_LAYERLEVEL" val="1_1"/>
  <p:tag name="KSO_WM_DIAGRAM_GROUP_CODE" val="l1-3"/>
</p:tagLst>
</file>

<file path=ppt/tags/tag55.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18"/>
  <p:tag name="KSO_WM_UNIT_ID" val="custom160214_21*l_i*1_18"/>
  <p:tag name="KSO_WM_UNIT_CLEAR" val="1"/>
  <p:tag name="KSO_WM_UNIT_LAYERLEVEL" val="1_1"/>
  <p:tag name="KSO_WM_DIAGRAM_GROUP_CODE" val="l1-3"/>
</p:tagLst>
</file>

<file path=ppt/tags/tag56.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19"/>
  <p:tag name="KSO_WM_UNIT_ID" val="custom160214_21*l_i*1_19"/>
  <p:tag name="KSO_WM_UNIT_CLEAR" val="1"/>
  <p:tag name="KSO_WM_UNIT_LAYERLEVEL" val="1_1"/>
  <p:tag name="KSO_WM_DIAGRAM_GROUP_CODE" val="l1-3"/>
</p:tagLst>
</file>

<file path=ppt/tags/tag57.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20"/>
  <p:tag name="KSO_WM_UNIT_ID" val="custom160214_21*l_i*1_20"/>
  <p:tag name="KSO_WM_UNIT_CLEAR" val="1"/>
  <p:tag name="KSO_WM_UNIT_LAYERLEVEL" val="1_1"/>
  <p:tag name="KSO_WM_DIAGRAM_GROUP_CODE" val="l1-3"/>
</p:tagLst>
</file>

<file path=ppt/tags/tag58.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21"/>
  <p:tag name="KSO_WM_UNIT_ID" val="custom160214_21*l_i*1_21"/>
  <p:tag name="KSO_WM_UNIT_CLEAR" val="1"/>
  <p:tag name="KSO_WM_UNIT_LAYERLEVEL" val="1_1"/>
  <p:tag name="KSO_WM_DIAGRAM_GROUP_CODE" val="l1-3"/>
</p:tagLst>
</file>

<file path=ppt/tags/tag59.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22"/>
  <p:tag name="KSO_WM_UNIT_ID" val="custom160214_21*l_i*1_22"/>
  <p:tag name="KSO_WM_UNIT_CLEAR" val="1"/>
  <p:tag name="KSO_WM_UNIT_LAYERLEVEL" val="1_1"/>
  <p:tag name="KSO_WM_DIAGRAM_GROUP_CODE" val="l1-3"/>
</p:tagLst>
</file>

<file path=ppt/tags/tag6.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Other"/>
  <p:tag name="MH_ORDER" val="2"/>
  <p:tag name="KSO_WM_UNIT_TYPE" val="l_i"/>
  <p:tag name="KSO_WM_UNIT_INDEX" val="1_2"/>
  <p:tag name="KSO_WM_UNIT_ID" val="custom160214_16*l_i*1_2"/>
  <p:tag name="KSO_WM_UNIT_CLEAR" val="1"/>
  <p:tag name="KSO_WM_UNIT_LAYERLEVEL" val="1_1"/>
  <p:tag name="KSO_WM_DIAGRAM_GROUP_CODE" val="l1-2"/>
</p:tagLst>
</file>

<file path=ppt/tags/tag60.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23"/>
  <p:tag name="KSO_WM_UNIT_ID" val="custom160214_21*l_i*1_23"/>
  <p:tag name="KSO_WM_UNIT_CLEAR" val="1"/>
  <p:tag name="KSO_WM_UNIT_LAYERLEVEL" val="1_1"/>
  <p:tag name="KSO_WM_DIAGRAM_GROUP_CODE" val="l1-3"/>
</p:tagLst>
</file>

<file path=ppt/tags/tag61.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24"/>
  <p:tag name="KSO_WM_UNIT_ID" val="custom160214_21*l_i*1_24"/>
  <p:tag name="KSO_WM_UNIT_CLEAR" val="1"/>
  <p:tag name="KSO_WM_UNIT_LAYERLEVEL" val="1_1"/>
  <p:tag name="KSO_WM_DIAGRAM_GROUP_CODE" val="l1-3"/>
</p:tagLst>
</file>

<file path=ppt/tags/tag62.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25"/>
  <p:tag name="KSO_WM_UNIT_ID" val="custom160214_21*l_i*1_25"/>
  <p:tag name="KSO_WM_UNIT_CLEAR" val="1"/>
  <p:tag name="KSO_WM_UNIT_LAYERLEVEL" val="1_1"/>
  <p:tag name="KSO_WM_DIAGRAM_GROUP_CODE" val="l1-3"/>
</p:tagLst>
</file>

<file path=ppt/tags/tag63.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26"/>
  <p:tag name="KSO_WM_UNIT_ID" val="custom160214_21*l_i*1_26"/>
  <p:tag name="KSO_WM_UNIT_CLEAR" val="1"/>
  <p:tag name="KSO_WM_UNIT_LAYERLEVEL" val="1_1"/>
  <p:tag name="KSO_WM_DIAGRAM_GROUP_CODE" val="l1-3"/>
</p:tagLst>
</file>

<file path=ppt/tags/tag64.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27"/>
  <p:tag name="KSO_WM_UNIT_ID" val="custom160214_21*l_i*1_27"/>
  <p:tag name="KSO_WM_UNIT_CLEAR" val="1"/>
  <p:tag name="KSO_WM_UNIT_LAYERLEVEL" val="1_1"/>
  <p:tag name="KSO_WM_DIAGRAM_GROUP_CODE" val="l1-3"/>
</p:tagLst>
</file>

<file path=ppt/tags/tag65.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28"/>
  <p:tag name="KSO_WM_UNIT_ID" val="custom160214_21*l_i*1_28"/>
  <p:tag name="KSO_WM_UNIT_CLEAR" val="1"/>
  <p:tag name="KSO_WM_UNIT_LAYERLEVEL" val="1_1"/>
  <p:tag name="KSO_WM_DIAGRAM_GROUP_CODE" val="l1-3"/>
</p:tagLst>
</file>

<file path=ppt/tags/tag66.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29"/>
  <p:tag name="KSO_WM_UNIT_ID" val="custom160214_21*l_i*1_29"/>
  <p:tag name="KSO_WM_UNIT_CLEAR" val="1"/>
  <p:tag name="KSO_WM_UNIT_LAYERLEVEL" val="1_1"/>
  <p:tag name="KSO_WM_DIAGRAM_GROUP_CODE" val="l1-3"/>
</p:tagLst>
</file>

<file path=ppt/tags/tag67.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30"/>
  <p:tag name="KSO_WM_UNIT_ID" val="custom160214_21*l_i*1_30"/>
  <p:tag name="KSO_WM_UNIT_CLEAR" val="1"/>
  <p:tag name="KSO_WM_UNIT_LAYERLEVEL" val="1_1"/>
  <p:tag name="KSO_WM_DIAGRAM_GROUP_CODE" val="l1-3"/>
</p:tagLst>
</file>

<file path=ppt/tags/tag68.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31"/>
  <p:tag name="KSO_WM_UNIT_ID" val="custom160214_21*l_i*1_31"/>
  <p:tag name="KSO_WM_UNIT_CLEAR" val="1"/>
  <p:tag name="KSO_WM_UNIT_LAYERLEVEL" val="1_1"/>
  <p:tag name="KSO_WM_DIAGRAM_GROUP_CODE" val="l1-3"/>
</p:tagLst>
</file>

<file path=ppt/tags/tag69.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32"/>
  <p:tag name="KSO_WM_UNIT_ID" val="custom160214_21*l_i*1_32"/>
  <p:tag name="KSO_WM_UNIT_CLEAR" val="1"/>
  <p:tag name="KSO_WM_UNIT_LAYERLEVEL" val="1_1"/>
  <p:tag name="KSO_WM_DIAGRAM_GROUP_CODE" val="l1-3"/>
</p:tagLst>
</file>

<file path=ppt/tags/tag7.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SubTitle"/>
  <p:tag name="MH_ORDER" val="3"/>
  <p:tag name="KSO_WM_UNIT_TYPE" val="l_h_f"/>
  <p:tag name="KSO_WM_UNIT_INDEX" val="1_3_1"/>
  <p:tag name="KSO_WM_UNIT_ID" val="custom160214_16*l_h_f*1_3_1"/>
  <p:tag name="KSO_WM_UNIT_CLEAR" val="1"/>
  <p:tag name="KSO_WM_UNIT_LAYERLEVEL" val="1_1_1"/>
  <p:tag name="KSO_WM_UNIT_VALUE" val="16"/>
  <p:tag name="KSO_WM_UNIT_HIGHLIGHT" val="0"/>
  <p:tag name="KSO_WM_UNIT_COMPATIBLE" val="0"/>
  <p:tag name="KSO_WM_UNIT_PRESET_TEXT_INDEX" val="3"/>
  <p:tag name="KSO_WM_UNIT_PRESET_TEXT_LEN" val="11"/>
  <p:tag name="KSO_WM_DIAGRAM_GROUP_CODE" val="l1-2"/>
</p:tagLst>
</file>

<file path=ppt/tags/tag70.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33"/>
  <p:tag name="KSO_WM_UNIT_ID" val="custom160214_21*l_i*1_33"/>
  <p:tag name="KSO_WM_UNIT_CLEAR" val="1"/>
  <p:tag name="KSO_WM_UNIT_LAYERLEVEL" val="1_1"/>
  <p:tag name="KSO_WM_DIAGRAM_GROUP_CODE" val="l1-3"/>
</p:tagLst>
</file>

<file path=ppt/tags/tag71.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34"/>
  <p:tag name="KSO_WM_UNIT_ID" val="custom160214_21*l_i*1_34"/>
  <p:tag name="KSO_WM_UNIT_CLEAR" val="1"/>
  <p:tag name="KSO_WM_UNIT_LAYERLEVEL" val="1_1"/>
  <p:tag name="KSO_WM_DIAGRAM_GROUP_CODE" val="l1-3"/>
</p:tagLst>
</file>

<file path=ppt/tags/tag72.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35"/>
  <p:tag name="KSO_WM_UNIT_ID" val="custom160214_21*l_i*1_35"/>
  <p:tag name="KSO_WM_UNIT_CLEAR" val="1"/>
  <p:tag name="KSO_WM_UNIT_LAYERLEVEL" val="1_1"/>
  <p:tag name="KSO_WM_DIAGRAM_GROUP_CODE" val="l1-3"/>
</p:tagLst>
</file>

<file path=ppt/tags/tag73.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36"/>
  <p:tag name="KSO_WM_UNIT_ID" val="custom160214_21*l_i*1_36"/>
  <p:tag name="KSO_WM_UNIT_CLEAR" val="1"/>
  <p:tag name="KSO_WM_UNIT_LAYERLEVEL" val="1_1"/>
  <p:tag name="KSO_WM_DIAGRAM_GROUP_CODE" val="l1-3"/>
</p:tagLst>
</file>

<file path=ppt/tags/tag74.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37"/>
  <p:tag name="KSO_WM_UNIT_ID" val="custom160214_21*l_i*1_37"/>
  <p:tag name="KSO_WM_UNIT_CLEAR" val="1"/>
  <p:tag name="KSO_WM_UNIT_LAYERLEVEL" val="1_1"/>
  <p:tag name="KSO_WM_DIAGRAM_GROUP_CODE" val="l1-3"/>
</p:tagLst>
</file>

<file path=ppt/tags/tag75.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38"/>
  <p:tag name="KSO_WM_UNIT_ID" val="custom160214_21*l_i*1_38"/>
  <p:tag name="KSO_WM_UNIT_CLEAR" val="1"/>
  <p:tag name="KSO_WM_UNIT_LAYERLEVEL" val="1_1"/>
  <p:tag name="KSO_WM_DIAGRAM_GROUP_CODE" val="l1-3"/>
</p:tagLst>
</file>

<file path=ppt/tags/tag76.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39"/>
  <p:tag name="KSO_WM_UNIT_ID" val="custom160214_21*l_i*1_39"/>
  <p:tag name="KSO_WM_UNIT_CLEAR" val="1"/>
  <p:tag name="KSO_WM_UNIT_LAYERLEVEL" val="1_1"/>
  <p:tag name="KSO_WM_DIAGRAM_GROUP_CODE" val="l1-3"/>
</p:tagLst>
</file>

<file path=ppt/tags/tag77.xml><?xml version="1.0" encoding="utf-8"?>
<p:tagLst xmlns:p="http://schemas.openxmlformats.org/presentationml/2006/main">
  <p:tag name="KSO_WM_TAG_VERSION" val="1.0"/>
  <p:tag name="KSO_WM_BEAUTIFY_FLAG" val="#wm#"/>
  <p:tag name="KSO_WM_TEMPLATE_CATEGORY" val="custom"/>
  <p:tag name="KSO_WM_TEMPLATE_INDEX" val="160214"/>
  <p:tag name="KSO_WM_UNIT_TYPE" val="l_i"/>
  <p:tag name="KSO_WM_UNIT_INDEX" val="1_40"/>
  <p:tag name="KSO_WM_UNIT_ID" val="custom160214_21*l_i*1_40"/>
  <p:tag name="KSO_WM_UNIT_CLEAR" val="1"/>
  <p:tag name="KSO_WM_UNIT_LAYERLEVEL" val="1_1"/>
  <p:tag name="KSO_WM_DIAGRAM_GROUP_CODE" val="l1-3"/>
</p:tagLst>
</file>

<file path=ppt/tags/tag78.xml><?xml version="1.0" encoding="utf-8"?>
<p:tagLst xmlns:p="http://schemas.openxmlformats.org/presentationml/2006/main">
  <p:tag name="KSO_WM_TAG_VERSION" val="1.0"/>
  <p:tag name="KSO_WM_BEAUTIFY_FLAG" val="#wm#"/>
  <p:tag name="KSO_WM_TEMPLATE_CATEGORY" val="custom"/>
  <p:tag name="KSO_WM_TEMPLATE_INDEX" val="160214"/>
  <p:tag name="MH" val="20150921115827"/>
  <p:tag name="MH_LIBRARY" val="GRAPHIC"/>
  <p:tag name="MH_TYPE" val="Text"/>
  <p:tag name="MH_ORDER" val="1"/>
  <p:tag name="KSO_WM_UNIT_TYPE" val="l_h_f"/>
  <p:tag name="KSO_WM_UNIT_INDEX" val="1_3_1"/>
  <p:tag name="KSO_WM_UNIT_ID" val="custom160214_21*l_h_f*1_3_1"/>
  <p:tag name="KSO_WM_UNIT_CLEAR" val="1"/>
  <p:tag name="KSO_WM_UNIT_LAYERLEVEL" val="1_1_1"/>
  <p:tag name="KSO_WM_UNIT_VALUE" val="3"/>
  <p:tag name="KSO_WM_UNIT_HIGHLIGHT" val="0"/>
  <p:tag name="KSO_WM_UNIT_COMPATIBLE" val="0"/>
  <p:tag name="KSO_WM_UNIT_PRESET_TEXT_INDEX" val="3"/>
  <p:tag name="KSO_WM_UNIT_PRESET_TEXT_LEN" val="5"/>
  <p:tag name="KSO_WM_DIAGRAM_GROUP_CODE" val="l1-3"/>
</p:tagLst>
</file>

<file path=ppt/tags/tag79.xml><?xml version="1.0" encoding="utf-8"?>
<p:tagLst xmlns:p="http://schemas.openxmlformats.org/presentationml/2006/main">
  <p:tag name="KSO_WM_TAG_VERSION" val="1.0"/>
  <p:tag name="KSO_WM_BEAUTIFY_FLAG" val="#wm#"/>
  <p:tag name="KSO_WM_TEMPLATE_CATEGORY" val="custom"/>
  <p:tag name="KSO_WM_TEMPLATE_INDEX" val="160214"/>
  <p:tag name="MH" val="20150921115827"/>
  <p:tag name="MH_LIBRARY" val="GRAPHIC"/>
  <p:tag name="MH_TYPE" val="Text"/>
  <p:tag name="MH_ORDER" val="1"/>
  <p:tag name="KSO_WM_UNIT_TYPE" val="l_h_f"/>
  <p:tag name="KSO_WM_UNIT_INDEX" val="1_1_1"/>
  <p:tag name="KSO_WM_UNIT_ID" val="custom160214_21*l_h_f*1_1_1"/>
  <p:tag name="KSO_WM_UNIT_CLEAR" val="1"/>
  <p:tag name="KSO_WM_UNIT_LAYERLEVEL" val="1_1_1"/>
  <p:tag name="KSO_WM_UNIT_VALUE" val="3"/>
  <p:tag name="KSO_WM_UNIT_HIGHLIGHT" val="0"/>
  <p:tag name="KSO_WM_UNIT_COMPATIBLE" val="0"/>
  <p:tag name="KSO_WM_UNIT_PRESET_TEXT_INDEX" val="3"/>
  <p:tag name="KSO_WM_UNIT_PRESET_TEXT_LEN" val="5"/>
  <p:tag name="KSO_WM_DIAGRAM_GROUP_CODE" val="l1-3"/>
</p:tagLst>
</file>

<file path=ppt/tags/tag8.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Other"/>
  <p:tag name="MH_ORDER" val="3"/>
  <p:tag name="KSO_WM_UNIT_TYPE" val="l_i"/>
  <p:tag name="KSO_WM_UNIT_INDEX" val="1_3"/>
  <p:tag name="KSO_WM_UNIT_ID" val="custom160214_16*l_i*1_3"/>
  <p:tag name="KSO_WM_UNIT_CLEAR" val="1"/>
  <p:tag name="KSO_WM_UNIT_LAYERLEVEL" val="1_1"/>
  <p:tag name="KSO_WM_DIAGRAM_GROUP_CODE" val="l1-2"/>
</p:tagLst>
</file>

<file path=ppt/tags/tag80.xml><?xml version="1.0" encoding="utf-8"?>
<p:tagLst xmlns:p="http://schemas.openxmlformats.org/presentationml/2006/main">
  <p:tag name="KSO_WM_TAG_VERSION" val="1.0"/>
  <p:tag name="KSO_WM_BEAUTIFY_FLAG" val="#wm#"/>
  <p:tag name="KSO_WM_TEMPLATE_CATEGORY" val="custom"/>
  <p:tag name="KSO_WM_TEMPLATE_INDEX" val="160214"/>
  <p:tag name="MH" val="20150921115827"/>
  <p:tag name="MH_LIBRARY" val="GRAPHIC"/>
  <p:tag name="MH_TYPE" val="Text"/>
  <p:tag name="MH_ORDER" val="1"/>
  <p:tag name="KSO_WM_UNIT_TYPE" val="l_h_f"/>
  <p:tag name="KSO_WM_UNIT_INDEX" val="1_2_1"/>
  <p:tag name="KSO_WM_UNIT_ID" val="custom160214_21*l_h_f*1_2_1"/>
  <p:tag name="KSO_WM_UNIT_CLEAR" val="1"/>
  <p:tag name="KSO_WM_UNIT_LAYERLEVEL" val="1_1_1"/>
  <p:tag name="KSO_WM_UNIT_VALUE" val="3"/>
  <p:tag name="KSO_WM_UNIT_HIGHLIGHT" val="0"/>
  <p:tag name="KSO_WM_UNIT_COMPATIBLE" val="0"/>
  <p:tag name="KSO_WM_UNIT_PRESET_TEXT_INDEX" val="3"/>
  <p:tag name="KSO_WM_UNIT_PRESET_TEXT_LEN" val="5"/>
  <p:tag name="KSO_WM_DIAGRAM_GROUP_CODE" val="l1-3"/>
</p:tagLst>
</file>

<file path=ppt/tags/tag81.xml><?xml version="1.0" encoding="utf-8"?>
<p:tagLst xmlns:p="http://schemas.openxmlformats.org/presentationml/2006/main">
  <p:tag name="KSO_WM_TAG_VERSION" val="1.0"/>
  <p:tag name="KSO_WM_BEAUTIFY_FLAG" val="#wm#"/>
  <p:tag name="KSO_WM_TEMPLATE_CATEGORY" val="custom"/>
  <p:tag name="KSO_WM_TEMPLATE_INDEX" val="160214"/>
  <p:tag name="MH" val="20151117103505"/>
  <p:tag name="MH_LIBRARY" val="GRAPHIC"/>
  <p:tag name="MH_TYPE" val="PageTitle"/>
  <p:tag name="MH_ORDER" val="PageTitle"/>
  <p:tag name="KSO_WM_UNIT_TYPE" val="a"/>
  <p:tag name="KSO_WM_UNIT_INDEX" val="1"/>
  <p:tag name="KSO_WM_UNIT_ID" val="custom160214_21*a*1"/>
  <p:tag name="KSO_WM_UNIT_CLEAR" val="1"/>
  <p:tag name="KSO_WM_UNIT_LAYERLEVEL" val="1"/>
  <p:tag name="KSO_WM_UNIT_VALUE" val="34"/>
  <p:tag name="KSO_WM_UNIT_ISCONTENTSTITLE" val="0"/>
  <p:tag name="KSO_WM_UNIT_HIGHLIGHT" val="0"/>
  <p:tag name="KSO_WM_UNIT_COMPATIBLE" val="0"/>
  <p:tag name="KSO_WM_UNIT_PRESET_TEXT_INDEX" val="3"/>
  <p:tag name="KSO_WM_UNIT_PRESET_TEXT_LEN" val="17"/>
</p:tagLst>
</file>

<file path=ppt/tags/tag82.xml><?xml version="1.0" encoding="utf-8"?>
<p:tagLst xmlns:p="http://schemas.openxmlformats.org/presentationml/2006/main">
  <p:tag name="MH_TYPE" val="#NeiR#"/>
  <p:tag name="MH_NUMBER" val="6"/>
  <p:tag name="MH_CATEGORY" val="#BingLLB#"/>
  <p:tag name="MH_LAYOUT" val="SubTitle"/>
  <p:tag name="MH" val="20151117103505"/>
  <p:tag name="MH_LIBRARY" val="GRAPHIC"/>
  <p:tag name="KSO_WM_TEMPLATE_CATEGORY" val="custom"/>
  <p:tag name="KSO_WM_TEMPLATE_INDEX" val="160214"/>
  <p:tag name="KSO_WM_TAG_VERSION" val="1.0"/>
  <p:tag name="KSO_WM_SLIDE_ID" val="custom160214_21"/>
  <p:tag name="KSO_WM_SLIDE_INDEX" val="21"/>
  <p:tag name="KSO_WM_SLIDE_ITEM_CNT" val="3"/>
  <p:tag name="KSO_WM_SLIDE_LAYOUT" val="a_l"/>
  <p:tag name="KSO_WM_SLIDE_LAYOUT_CNT" val="1_1"/>
  <p:tag name="KSO_WM_SLIDE_TYPE" val="text"/>
  <p:tag name="KSO_WM_BEAUTIFY_FLAG" val="#wm#"/>
  <p:tag name="KSO_WM_SLIDE_POSITION" val="265*147"/>
  <p:tag name="KSO_WM_SLIDE_SIZE" val="397*393"/>
  <p:tag name="KSO_WM_DIAGRAM_GROUP_CODE" val="l1-3"/>
</p:tagLst>
</file>

<file path=ppt/tags/tag83.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SubTitle"/>
  <p:tag name="MH_ORDER" val="1"/>
  <p:tag name="KSO_WM_UNIT_TYPE" val="l_h_f"/>
  <p:tag name="KSO_WM_UNIT_INDEX" val="1_1_1"/>
  <p:tag name="KSO_WM_UNIT_ID" val="custom160214_13*l_h_f*1_1_1"/>
  <p:tag name="KSO_WM_UNIT_CLEAR" val="1"/>
  <p:tag name="KSO_WM_UNIT_LAYERLEVEL" val="1_1_1"/>
  <p:tag name="KSO_WM_UNIT_VALUE" val="18"/>
  <p:tag name="KSO_WM_UNIT_HIGHLIGHT" val="0"/>
  <p:tag name="KSO_WM_UNIT_COMPATIBLE" val="0"/>
  <p:tag name="KSO_WM_UNIT_PRESET_TEXT_INDEX" val="3"/>
  <p:tag name="KSO_WM_UNIT_PRESET_TEXT_LEN" val="11"/>
  <p:tag name="KSO_WM_DIAGRAM_GROUP_CODE" val="l1-2"/>
</p:tagLst>
</file>

<file path=ppt/tags/tag84.xml><?xml version="1.0" encoding="utf-8"?>
<p:tagLst xmlns:p="http://schemas.openxmlformats.org/presentationml/2006/main">
  <p:tag name="MH" val="20151117155046"/>
  <p:tag name="MH_LIBRARY" val="GRAPHIC"/>
  <p:tag name="MH_TYPE" val="Other"/>
  <p:tag name="MH_ORDER" val="1"/>
  <p:tag name="KSO_WM_TAG_VERSION" val="1.0"/>
  <p:tag name="KSO_WM_BEAUTIFY_FLAG" val="#wm#"/>
  <p:tag name="KSO_WM_UNIT_TYPE" val="i"/>
  <p:tag name="KSO_WM_UNIT_ID" val="custom160214_13*i*1"/>
  <p:tag name="KSO_WM_TEMPLATE_CATEGORY" val="custom"/>
  <p:tag name="KSO_WM_TEMPLATE_INDEX" val="160214"/>
</p:tagLst>
</file>

<file path=ppt/tags/tag85.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PageTitle"/>
  <p:tag name="MH_ORDER" val="PageTitle"/>
  <p:tag name="KSO_WM_UNIT_TYPE" val="a"/>
  <p:tag name="KSO_WM_UNIT_INDEX" val="1"/>
  <p:tag name="KSO_WM_UNIT_ID" val="custom160214_13*a*1"/>
  <p:tag name="KSO_WM_UNIT_CLEAR" val="1"/>
  <p:tag name="KSO_WM_UNIT_LAYERLEVEL" val="1"/>
  <p:tag name="KSO_WM_UNIT_VALUE" val="34"/>
  <p:tag name="KSO_WM_UNIT_ISCONTENTSTITLE" val="0"/>
  <p:tag name="KSO_WM_UNIT_HIGHLIGHT" val="0"/>
  <p:tag name="KSO_WM_UNIT_COMPATIBLE" val="0"/>
  <p:tag name="KSO_WM_UNIT_PRESET_TEXT_INDEX" val="3"/>
  <p:tag name="KSO_WM_UNIT_PRESET_TEXT_LEN" val="17"/>
</p:tagLst>
</file>

<file path=ppt/tags/tag86.xml><?xml version="1.0" encoding="utf-8"?>
<p:tagLst xmlns:p="http://schemas.openxmlformats.org/presentationml/2006/main">
  <p:tag name="MH_TYPE" val="#NeiR#"/>
  <p:tag name="MH_NUMBER" val="6"/>
  <p:tag name="MH_CATEGORY" val="#BingLLB#"/>
  <p:tag name="MH_LAYOUT" val="SubTitle"/>
  <p:tag name="MH" val="20151117155046"/>
  <p:tag name="MH_LIBRARY" val="GRAPHIC"/>
  <p:tag name="KSO_WM_TEMPLATE_CATEGORY" val="custom"/>
  <p:tag name="KSO_WM_TEMPLATE_INDEX" val="160214"/>
  <p:tag name="KSO_WM_TAG_VERSION" val="1.0"/>
  <p:tag name="KSO_WM_SLIDE_ID" val="custom160214_13"/>
  <p:tag name="KSO_WM_SLIDE_INDEX" val="13"/>
  <p:tag name="KSO_WM_SLIDE_ITEM_CNT" val="1"/>
  <p:tag name="KSO_WM_SLIDE_LAYOUT" val="a_l"/>
  <p:tag name="KSO_WM_SLIDE_LAYOUT_CNT" val="1_1"/>
  <p:tag name="KSO_WM_SLIDE_TYPE" val="text"/>
  <p:tag name="KSO_WM_BEAUTIFY_FLAG" val="#wm#"/>
  <p:tag name="KSO_WM_SLIDE_POSITION" val="307*213"/>
  <p:tag name="KSO_WM_SLIDE_SIZE" val="330*99"/>
  <p:tag name="KSO_WM_DIAGRAM_GROUP_CODE" val="l1-2"/>
</p:tagLst>
</file>

<file path=ppt/tags/tag87.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SubTitle"/>
  <p:tag name="MH_ORDER" val="1"/>
  <p:tag name="KSO_WM_UNIT_TYPE" val="l_h_f"/>
  <p:tag name="KSO_WM_UNIT_INDEX" val="1_1_1"/>
  <p:tag name="KSO_WM_UNIT_ID" val="custom160214_18*l_h_f*1_1_1"/>
  <p:tag name="KSO_WM_UNIT_CLEAR" val="1"/>
  <p:tag name="KSO_WM_UNIT_LAYERLEVEL" val="1_1_1"/>
  <p:tag name="KSO_WM_UNIT_VALUE" val="16"/>
  <p:tag name="KSO_WM_UNIT_HIGHLIGHT" val="0"/>
  <p:tag name="KSO_WM_UNIT_COMPATIBLE" val="0"/>
  <p:tag name="KSO_WM_UNIT_PRESET_TEXT_INDEX" val="3"/>
  <p:tag name="KSO_WM_UNIT_PRESET_TEXT_LEN" val="11"/>
  <p:tag name="KSO_WM_DIAGRAM_GROUP_CODE" val="l1-2"/>
</p:tagLst>
</file>

<file path=ppt/tags/tag88.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Other"/>
  <p:tag name="MH_ORDER" val="1"/>
  <p:tag name="KSO_WM_UNIT_TYPE" val="l_i"/>
  <p:tag name="KSO_WM_UNIT_INDEX" val="1_1"/>
  <p:tag name="KSO_WM_UNIT_ID" val="custom160214_18*l_i*1_1"/>
  <p:tag name="KSO_WM_UNIT_CLEAR" val="1"/>
  <p:tag name="KSO_WM_UNIT_LAYERLEVEL" val="1_1"/>
  <p:tag name="KSO_WM_DIAGRAM_GROUP_CODE" val="l1-2"/>
</p:tagLst>
</file>

<file path=ppt/tags/tag89.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SubTitle"/>
  <p:tag name="MH_ORDER" val="2"/>
  <p:tag name="KSO_WM_UNIT_TYPE" val="l_h_f"/>
  <p:tag name="KSO_WM_UNIT_INDEX" val="1_2_1"/>
  <p:tag name="KSO_WM_UNIT_ID" val="custom160214_18*l_h_f*1_2_1"/>
  <p:tag name="KSO_WM_UNIT_CLEAR" val="1"/>
  <p:tag name="KSO_WM_UNIT_LAYERLEVEL" val="1_1_1"/>
  <p:tag name="KSO_WM_UNIT_VALUE" val="16"/>
  <p:tag name="KSO_WM_UNIT_HIGHLIGHT" val="0"/>
  <p:tag name="KSO_WM_UNIT_COMPATIBLE" val="0"/>
  <p:tag name="KSO_WM_UNIT_PRESET_TEXT_INDEX" val="3"/>
  <p:tag name="KSO_WM_UNIT_PRESET_TEXT_LEN" val="11"/>
  <p:tag name="KSO_WM_DIAGRAM_GROUP_CODE" val="l1-2"/>
</p:tagLst>
</file>

<file path=ppt/tags/tag9.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SubTitle"/>
  <p:tag name="MH_ORDER" val="4"/>
  <p:tag name="KSO_WM_UNIT_TYPE" val="l_h_f"/>
  <p:tag name="KSO_WM_UNIT_INDEX" val="1_4_1"/>
  <p:tag name="KSO_WM_UNIT_ID" val="custom160214_16*l_h_f*1_4_1"/>
  <p:tag name="KSO_WM_UNIT_CLEAR" val="1"/>
  <p:tag name="KSO_WM_UNIT_LAYERLEVEL" val="1_1_1"/>
  <p:tag name="KSO_WM_UNIT_VALUE" val="16"/>
  <p:tag name="KSO_WM_UNIT_HIGHLIGHT" val="0"/>
  <p:tag name="KSO_WM_UNIT_COMPATIBLE" val="0"/>
  <p:tag name="KSO_WM_UNIT_PRESET_TEXT_INDEX" val="3"/>
  <p:tag name="KSO_WM_UNIT_PRESET_TEXT_LEN" val="11"/>
  <p:tag name="KSO_WM_DIAGRAM_GROUP_CODE" val="l1-2"/>
</p:tagLst>
</file>

<file path=ppt/tags/tag90.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Other"/>
  <p:tag name="MH_ORDER" val="2"/>
  <p:tag name="KSO_WM_UNIT_TYPE" val="l_i"/>
  <p:tag name="KSO_WM_UNIT_INDEX" val="1_2"/>
  <p:tag name="KSO_WM_UNIT_ID" val="custom160214_18*l_i*1_2"/>
  <p:tag name="KSO_WM_UNIT_CLEAR" val="1"/>
  <p:tag name="KSO_WM_UNIT_LAYERLEVEL" val="1_1"/>
  <p:tag name="KSO_WM_DIAGRAM_GROUP_CODE" val="l1-2"/>
</p:tagLst>
</file>

<file path=ppt/tags/tag91.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SubTitle"/>
  <p:tag name="MH_ORDER" val="3"/>
  <p:tag name="KSO_WM_UNIT_TYPE" val="l_h_f"/>
  <p:tag name="KSO_WM_UNIT_INDEX" val="1_3_1"/>
  <p:tag name="KSO_WM_UNIT_ID" val="custom160214_18*l_h_f*1_3_1"/>
  <p:tag name="KSO_WM_UNIT_CLEAR" val="1"/>
  <p:tag name="KSO_WM_UNIT_LAYERLEVEL" val="1_1_1"/>
  <p:tag name="KSO_WM_UNIT_VALUE" val="16"/>
  <p:tag name="KSO_WM_UNIT_HIGHLIGHT" val="0"/>
  <p:tag name="KSO_WM_UNIT_COMPATIBLE" val="0"/>
  <p:tag name="KSO_WM_UNIT_PRESET_TEXT_INDEX" val="3"/>
  <p:tag name="KSO_WM_UNIT_PRESET_TEXT_LEN" val="11"/>
  <p:tag name="KSO_WM_DIAGRAM_GROUP_CODE" val="l1-2"/>
</p:tagLst>
</file>

<file path=ppt/tags/tag92.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Other"/>
  <p:tag name="MH_ORDER" val="3"/>
  <p:tag name="KSO_WM_UNIT_TYPE" val="l_i"/>
  <p:tag name="KSO_WM_UNIT_INDEX" val="1_3"/>
  <p:tag name="KSO_WM_UNIT_ID" val="custom160214_18*l_i*1_3"/>
  <p:tag name="KSO_WM_UNIT_CLEAR" val="1"/>
  <p:tag name="KSO_WM_UNIT_LAYERLEVEL" val="1_1"/>
  <p:tag name="KSO_WM_DIAGRAM_GROUP_CODE" val="l1-2"/>
</p:tagLst>
</file>

<file path=ppt/tags/tag93.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SubTitle"/>
  <p:tag name="MH_ORDER" val="4"/>
  <p:tag name="KSO_WM_UNIT_TYPE" val="l_i"/>
  <p:tag name="KSO_WM_UNIT_INDEX" val="1_4"/>
  <p:tag name="KSO_WM_UNIT_ID" val="custom160214_18*l_i*1_4"/>
  <p:tag name="KSO_WM_UNIT_CLEAR" val="1"/>
  <p:tag name="KSO_WM_UNIT_LAYERLEVEL" val="1_1"/>
  <p:tag name="KSO_WM_DIAGRAM_GROUP_CODE" val="l1-2"/>
</p:tagLst>
</file>

<file path=ppt/tags/tag94.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Other"/>
  <p:tag name="MH_ORDER" val="4"/>
  <p:tag name="KSO_WM_UNIT_TYPE" val="l_i"/>
  <p:tag name="KSO_WM_UNIT_INDEX" val="1_5"/>
  <p:tag name="KSO_WM_UNIT_ID" val="custom160214_18*l_i*1_5"/>
  <p:tag name="KSO_WM_UNIT_CLEAR" val="1"/>
  <p:tag name="KSO_WM_UNIT_LAYERLEVEL" val="1_1"/>
  <p:tag name="KSO_WM_DIAGRAM_GROUP_CODE" val="l1-2"/>
</p:tagLst>
</file>

<file path=ppt/tags/tag95.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SubTitle"/>
  <p:tag name="MH_ORDER" val="5"/>
  <p:tag name="KSO_WM_UNIT_TYPE" val="l_i"/>
  <p:tag name="KSO_WM_UNIT_INDEX" val="1_6"/>
  <p:tag name="KSO_WM_UNIT_ID" val="custom160214_18*l_i*1_6"/>
  <p:tag name="KSO_WM_UNIT_CLEAR" val="1"/>
  <p:tag name="KSO_WM_UNIT_LAYERLEVEL" val="1_1"/>
  <p:tag name="KSO_WM_DIAGRAM_GROUP_CODE" val="l1-2"/>
</p:tagLst>
</file>

<file path=ppt/tags/tag96.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Other"/>
  <p:tag name="MH_ORDER" val="5"/>
  <p:tag name="KSO_WM_UNIT_TYPE" val="l_i"/>
  <p:tag name="KSO_WM_UNIT_INDEX" val="1_7"/>
  <p:tag name="KSO_WM_UNIT_ID" val="custom160214_18*l_i*1_7"/>
  <p:tag name="KSO_WM_UNIT_CLEAR" val="1"/>
  <p:tag name="KSO_WM_UNIT_LAYERLEVEL" val="1_1"/>
  <p:tag name="KSO_WM_DIAGRAM_GROUP_CODE" val="l1-2"/>
</p:tagLst>
</file>

<file path=ppt/tags/tag97.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SubTitle"/>
  <p:tag name="MH_ORDER" val="6"/>
  <p:tag name="KSO_WM_UNIT_TYPE" val="l_h_f"/>
  <p:tag name="KSO_WM_UNIT_INDEX" val="1_4_1"/>
  <p:tag name="KSO_WM_UNIT_ID" val="custom160214_18*l_h_f*1_4_1"/>
  <p:tag name="KSO_WM_UNIT_CLEAR" val="1"/>
  <p:tag name="KSO_WM_UNIT_LAYERLEVEL" val="1_1_1"/>
  <p:tag name="KSO_WM_UNIT_VALUE" val="16"/>
  <p:tag name="KSO_WM_UNIT_HIGHLIGHT" val="0"/>
  <p:tag name="KSO_WM_UNIT_COMPATIBLE" val="0"/>
  <p:tag name="KSO_WM_UNIT_PRESET_TEXT_INDEX" val="3"/>
  <p:tag name="KSO_WM_UNIT_PRESET_TEXT_LEN" val="11"/>
  <p:tag name="KSO_WM_DIAGRAM_GROUP_CODE" val="l1-2"/>
</p:tagLst>
</file>

<file path=ppt/tags/tag98.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Other"/>
  <p:tag name="MH_ORDER" val="6"/>
  <p:tag name="KSO_WM_UNIT_TYPE" val="l_i"/>
  <p:tag name="KSO_WM_UNIT_INDEX" val="1_8"/>
  <p:tag name="KSO_WM_UNIT_ID" val="custom160214_18*l_i*1_8"/>
  <p:tag name="KSO_WM_UNIT_CLEAR" val="1"/>
  <p:tag name="KSO_WM_UNIT_LAYERLEVEL" val="1_1"/>
  <p:tag name="KSO_WM_DIAGRAM_GROUP_CODE" val="l1-2"/>
</p:tagLst>
</file>

<file path=ppt/tags/tag99.xml><?xml version="1.0" encoding="utf-8"?>
<p:tagLst xmlns:p="http://schemas.openxmlformats.org/presentationml/2006/main">
  <p:tag name="KSO_WM_TAG_VERSION" val="1.0"/>
  <p:tag name="KSO_WM_BEAUTIFY_FLAG" val="#wm#"/>
  <p:tag name="KSO_WM_TEMPLATE_CATEGORY" val="custom"/>
  <p:tag name="KSO_WM_TEMPLATE_INDEX" val="160214"/>
  <p:tag name="MH" val="20151117155046"/>
  <p:tag name="MH_LIBRARY" val="GRAPHIC"/>
  <p:tag name="MH_TYPE" val="PageTitle"/>
  <p:tag name="MH_ORDER" val="PageTitle"/>
  <p:tag name="KSO_WM_UNIT_TYPE" val="a"/>
  <p:tag name="KSO_WM_UNIT_INDEX" val="1"/>
  <p:tag name="KSO_WM_UNIT_ID" val="custom160214_18*a*1"/>
  <p:tag name="KSO_WM_UNIT_CLEAR" val="1"/>
  <p:tag name="KSO_WM_UNIT_LAYERLEVEL" val="1"/>
  <p:tag name="KSO_WM_UNIT_VALUE" val="34"/>
  <p:tag name="KSO_WM_UNIT_ISCONTENTSTITLE" val="0"/>
  <p:tag name="KSO_WM_UNIT_HIGHLIGHT" val="0"/>
  <p:tag name="KSO_WM_UNIT_COMPATIBLE" val="0"/>
  <p:tag name="KSO_WM_UNIT_PRESET_TEXT_INDEX" val="3"/>
  <p:tag name="KSO_WM_UNIT_PRESET_TEXT_LEN" val="17"/>
</p:tagLst>
</file>

<file path=ppt/theme/theme1.xml><?xml version="1.0" encoding="utf-8"?>
<a:theme xmlns:a="http://schemas.openxmlformats.org/drawingml/2006/main" name="1_向天歌稻壳儿模板23XIN - 副本">
  <a:themeElements>
    <a:clrScheme name="自定义 18">
      <a:dk1>
        <a:srgbClr val="FFFFFF"/>
      </a:dk1>
      <a:lt1>
        <a:srgbClr val="4B4B4B"/>
      </a:lt1>
      <a:dk2>
        <a:srgbClr val="FFFFFF"/>
      </a:dk2>
      <a:lt2>
        <a:srgbClr val="4B4B4B"/>
      </a:lt2>
      <a:accent1>
        <a:srgbClr val="DAC95F"/>
      </a:accent1>
      <a:accent2>
        <a:srgbClr val="CC9F6E"/>
      </a:accent2>
      <a:accent3>
        <a:srgbClr val="C87E72"/>
      </a:accent3>
      <a:accent4>
        <a:srgbClr val="CF4953"/>
      </a:accent4>
      <a:accent5>
        <a:srgbClr val="9FCE4A"/>
      </a:accent5>
      <a:accent6>
        <a:srgbClr val="9E7A9B"/>
      </a:accent6>
      <a:hlink>
        <a:srgbClr val="5699C2"/>
      </a:hlink>
      <a:folHlink>
        <a:srgbClr val="BABD91"/>
      </a:folHlink>
    </a:clrScheme>
    <a:fontScheme name="自定义 3">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1312</Words>
  <Application>WPS 演示</Application>
  <PresentationFormat>宽屏</PresentationFormat>
  <Paragraphs>100</Paragraphs>
  <Slides>12</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12</vt:i4>
      </vt:variant>
    </vt:vector>
  </HeadingPairs>
  <TitlesOfParts>
    <vt:vector size="20" baseType="lpstr">
      <vt:lpstr>Arial</vt:lpstr>
      <vt:lpstr>宋体</vt:lpstr>
      <vt:lpstr>Wingdings</vt:lpstr>
      <vt:lpstr>黑体</vt:lpstr>
      <vt:lpstr>Calibri</vt:lpstr>
      <vt:lpstr>Wingdings</vt:lpstr>
      <vt:lpstr>微软雅黑</vt:lpstr>
      <vt:lpstr>1_向天歌稻壳儿模板23XIN - 副本</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内容展示</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dc:creator>
  <cp:lastModifiedBy>Administrator</cp:lastModifiedBy>
  <cp:revision>7</cp:revision>
  <dcterms:created xsi:type="dcterms:W3CDTF">2016-09-05T13:48:00Z</dcterms:created>
  <dcterms:modified xsi:type="dcterms:W3CDTF">2016-09-07T06:03:23Z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2052-10.1.0.5866</vt:lpwstr>
  </property>
</Properties>
</file>