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0" r:id="rId5"/>
    <p:sldId id="344" r:id="rId6"/>
    <p:sldId id="356" r:id="rId7"/>
    <p:sldId id="357" r:id="rId8"/>
    <p:sldId id="329" r:id="rId9"/>
    <p:sldId id="339" r:id="rId10"/>
    <p:sldId id="260" r:id="rId11"/>
    <p:sldId id="355" r:id="rId12"/>
  </p:sldIdLst>
  <p:sldSz cx="12192000" cy="6858000"/>
  <p:notesSz cx="6858000" cy="9144000"/>
  <p:defaultTextStyle>
    <a:defPPr>
      <a:defRPr lang="zh-CN"/>
    </a:defPPr>
    <a:lvl1pPr marL="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8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1195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6475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755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767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295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823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4145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968"/>
    <a:srgbClr val="F9F5F4"/>
    <a:srgbClr val="E0E2DF"/>
    <a:srgbClr val="38322B"/>
    <a:srgbClr val="B25319"/>
    <a:srgbClr val="A95E40"/>
    <a:srgbClr val="BF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E563-D7D6-4950-9750-0D2039380D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487C1-DD6C-45F1-BDC0-3A63356DD8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1pPr>
    <a:lvl2pPr marL="33528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2pPr>
    <a:lvl3pPr marL="671195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3pPr>
    <a:lvl4pPr marL="1006475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4pPr>
    <a:lvl5pPr marL="1341755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5pPr>
    <a:lvl6pPr marL="167767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6pPr>
    <a:lvl7pPr marL="201295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7pPr>
    <a:lvl8pPr marL="234823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8pPr>
    <a:lvl9pPr marL="2684145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73910-F208-4636-A090-B1B04B1D6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101F23-9C7F-4945-9F0F-051DF5304300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429" y="297723"/>
            <a:ext cx="8952069" cy="15353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r">
              <a:lnSpc>
                <a:spcPct val="15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702" y="2011564"/>
            <a:ext cx="6633796" cy="771525"/>
          </a:xfrm>
        </p:spPr>
        <p:txBody>
          <a:bodyPr anchor="ctr" anchorCtr="0"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1927499" y="297723"/>
            <a:ext cx="264502" cy="1535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25425" y="171450"/>
            <a:ext cx="11741150" cy="6323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/>
          <a:srcRect t="9177"/>
          <a:stretch>
            <a:fillRect/>
          </a:stretch>
        </p:blipFill>
        <p:spPr>
          <a:xfrm>
            <a:off x="0" y="-18648"/>
            <a:ext cx="12192000" cy="6895297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/>
        </p:nvCxnSpPr>
        <p:spPr>
          <a:xfrm>
            <a:off x="4694237" y="2095500"/>
            <a:ext cx="7040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O_Shape"/>
          <p:cNvSpPr/>
          <p:nvPr userDrawn="1"/>
        </p:nvSpPr>
        <p:spPr>
          <a:xfrm>
            <a:off x="2436812" y="1459111"/>
            <a:ext cx="754063" cy="754063"/>
          </a:xfrm>
          <a:custGeom>
            <a:avLst/>
            <a:gdLst>
              <a:gd name="connsiteX0" fmla="*/ 1710861 w 3526872"/>
              <a:gd name="connsiteY0" fmla="*/ 0 h 3526871"/>
              <a:gd name="connsiteX1" fmla="*/ 1768439 w 3526872"/>
              <a:gd name="connsiteY1" fmla="*/ 1648835 h 3526871"/>
              <a:gd name="connsiteX2" fmla="*/ 1969505 w 3526872"/>
              <a:gd name="connsiteY2" fmla="*/ 11293 h 3526871"/>
              <a:gd name="connsiteX3" fmla="*/ 1987371 w 3526872"/>
              <a:gd name="connsiteY3" fmla="*/ 13486 h 3526871"/>
              <a:gd name="connsiteX4" fmla="*/ 1786306 w 3526872"/>
              <a:gd name="connsiteY4" fmla="*/ 1651027 h 3526871"/>
              <a:gd name="connsiteX5" fmla="*/ 2241063 w 3526872"/>
              <a:gd name="connsiteY5" fmla="*/ 65100 h 3526871"/>
              <a:gd name="connsiteX6" fmla="*/ 2258366 w 3526872"/>
              <a:gd name="connsiteY6" fmla="*/ 70062 h 3526871"/>
              <a:gd name="connsiteX7" fmla="*/ 1803609 w 3526872"/>
              <a:gd name="connsiteY7" fmla="*/ 1655989 h 3526871"/>
              <a:gd name="connsiteX8" fmla="*/ 2500861 w 3526872"/>
              <a:gd name="connsiteY8" fmla="*/ 160728 h 3526871"/>
              <a:gd name="connsiteX9" fmla="*/ 2517174 w 3526872"/>
              <a:gd name="connsiteY9" fmla="*/ 168335 h 3526871"/>
              <a:gd name="connsiteX10" fmla="*/ 1819921 w 3526872"/>
              <a:gd name="connsiteY10" fmla="*/ 1663598 h 3526871"/>
              <a:gd name="connsiteX11" fmla="*/ 2742501 w 3526872"/>
              <a:gd name="connsiteY11" fmla="*/ 295818 h 3526871"/>
              <a:gd name="connsiteX12" fmla="*/ 2757424 w 3526872"/>
              <a:gd name="connsiteY12" fmla="*/ 305883 h 3526871"/>
              <a:gd name="connsiteX13" fmla="*/ 1834846 w 3526872"/>
              <a:gd name="connsiteY13" fmla="*/ 1673661 h 3526871"/>
              <a:gd name="connsiteX14" fmla="*/ 2960032 w 3526872"/>
              <a:gd name="connsiteY14" fmla="*/ 467046 h 3526871"/>
              <a:gd name="connsiteX15" fmla="*/ 2973198 w 3526872"/>
              <a:gd name="connsiteY15" fmla="*/ 479322 h 3526871"/>
              <a:gd name="connsiteX16" fmla="*/ 1848009 w 3526872"/>
              <a:gd name="connsiteY16" fmla="*/ 1685939 h 3526871"/>
              <a:gd name="connsiteX17" fmla="*/ 3148101 w 3526872"/>
              <a:gd name="connsiteY17" fmla="*/ 670196 h 3526871"/>
              <a:gd name="connsiteX18" fmla="*/ 3159183 w 3526872"/>
              <a:gd name="connsiteY18" fmla="*/ 684380 h 3526871"/>
              <a:gd name="connsiteX19" fmla="*/ 1859092 w 3526872"/>
              <a:gd name="connsiteY19" fmla="*/ 1700122 h 3526871"/>
              <a:gd name="connsiteX20" fmla="*/ 3302074 w 3526872"/>
              <a:gd name="connsiteY20" fmla="*/ 900264 h 3526871"/>
              <a:gd name="connsiteX21" fmla="*/ 3310800 w 3526872"/>
              <a:gd name="connsiteY21" fmla="*/ 916008 h 3526871"/>
              <a:gd name="connsiteX22" fmla="*/ 1867819 w 3526872"/>
              <a:gd name="connsiteY22" fmla="*/ 1715865 h 3526871"/>
              <a:gd name="connsiteX23" fmla="*/ 3418160 w 3526872"/>
              <a:gd name="connsiteY23" fmla="*/ 1151588 h 3526871"/>
              <a:gd name="connsiteX24" fmla="*/ 3424317 w 3526872"/>
              <a:gd name="connsiteY24" fmla="*/ 1168502 h 3526871"/>
              <a:gd name="connsiteX25" fmla="*/ 1873975 w 3526872"/>
              <a:gd name="connsiteY25" fmla="*/ 1732780 h 3526871"/>
              <a:gd name="connsiteX26" fmla="*/ 3493502 w 3526872"/>
              <a:gd name="connsiteY26" fmla="*/ 1417976 h 3526871"/>
              <a:gd name="connsiteX27" fmla="*/ 3496936 w 3526872"/>
              <a:gd name="connsiteY27" fmla="*/ 1435645 h 3526871"/>
              <a:gd name="connsiteX28" fmla="*/ 1877408 w 3526872"/>
              <a:gd name="connsiteY28" fmla="*/ 1750450 h 3526871"/>
              <a:gd name="connsiteX29" fmla="*/ 3526244 w 3526872"/>
              <a:gd name="connsiteY29" fmla="*/ 1692871 h 3526871"/>
              <a:gd name="connsiteX30" fmla="*/ 3526872 w 3526872"/>
              <a:gd name="connsiteY30" fmla="*/ 1710860 h 3526871"/>
              <a:gd name="connsiteX31" fmla="*/ 1878038 w 3526872"/>
              <a:gd name="connsiteY31" fmla="*/ 1768439 h 3526871"/>
              <a:gd name="connsiteX32" fmla="*/ 3515580 w 3526872"/>
              <a:gd name="connsiteY32" fmla="*/ 1969503 h 3526871"/>
              <a:gd name="connsiteX33" fmla="*/ 3513385 w 3526872"/>
              <a:gd name="connsiteY33" fmla="*/ 1987369 h 3526871"/>
              <a:gd name="connsiteX34" fmla="*/ 1875843 w 3526872"/>
              <a:gd name="connsiteY34" fmla="*/ 1786305 h 3526871"/>
              <a:gd name="connsiteX35" fmla="*/ 3461771 w 3526872"/>
              <a:gd name="connsiteY35" fmla="*/ 2241062 h 3526871"/>
              <a:gd name="connsiteX36" fmla="*/ 3456810 w 3526872"/>
              <a:gd name="connsiteY36" fmla="*/ 2258365 h 3526871"/>
              <a:gd name="connsiteX37" fmla="*/ 1870880 w 3526872"/>
              <a:gd name="connsiteY37" fmla="*/ 1803607 h 3526871"/>
              <a:gd name="connsiteX38" fmla="*/ 3366145 w 3526872"/>
              <a:gd name="connsiteY38" fmla="*/ 2500860 h 3526871"/>
              <a:gd name="connsiteX39" fmla="*/ 3358538 w 3526872"/>
              <a:gd name="connsiteY39" fmla="*/ 2517173 h 3526871"/>
              <a:gd name="connsiteX40" fmla="*/ 1863275 w 3526872"/>
              <a:gd name="connsiteY40" fmla="*/ 1819921 h 3526871"/>
              <a:gd name="connsiteX41" fmla="*/ 3231054 w 3526872"/>
              <a:gd name="connsiteY41" fmla="*/ 2742500 h 3526871"/>
              <a:gd name="connsiteX42" fmla="*/ 3220988 w 3526872"/>
              <a:gd name="connsiteY42" fmla="*/ 2757423 h 3526871"/>
              <a:gd name="connsiteX43" fmla="*/ 1853211 w 3526872"/>
              <a:gd name="connsiteY43" fmla="*/ 1834845 h 3526871"/>
              <a:gd name="connsiteX44" fmla="*/ 3059826 w 3526872"/>
              <a:gd name="connsiteY44" fmla="*/ 2960032 h 3526871"/>
              <a:gd name="connsiteX45" fmla="*/ 3047549 w 3526872"/>
              <a:gd name="connsiteY45" fmla="*/ 2973197 h 3526871"/>
              <a:gd name="connsiteX46" fmla="*/ 1840934 w 3526872"/>
              <a:gd name="connsiteY46" fmla="*/ 1848009 h 3526871"/>
              <a:gd name="connsiteX47" fmla="*/ 2856676 w 3526872"/>
              <a:gd name="connsiteY47" fmla="*/ 3148100 h 3526871"/>
              <a:gd name="connsiteX48" fmla="*/ 2842491 w 3526872"/>
              <a:gd name="connsiteY48" fmla="*/ 3159182 h 3526871"/>
              <a:gd name="connsiteX49" fmla="*/ 1826748 w 3526872"/>
              <a:gd name="connsiteY49" fmla="*/ 1859090 h 3526871"/>
              <a:gd name="connsiteX50" fmla="*/ 2626607 w 3526872"/>
              <a:gd name="connsiteY50" fmla="*/ 3302073 h 3526871"/>
              <a:gd name="connsiteX51" fmla="*/ 2610864 w 3526872"/>
              <a:gd name="connsiteY51" fmla="*/ 3310799 h 3526871"/>
              <a:gd name="connsiteX52" fmla="*/ 1811005 w 3526872"/>
              <a:gd name="connsiteY52" fmla="*/ 1867817 h 3526871"/>
              <a:gd name="connsiteX53" fmla="*/ 2375284 w 3526872"/>
              <a:gd name="connsiteY53" fmla="*/ 3418159 h 3526871"/>
              <a:gd name="connsiteX54" fmla="*/ 2358370 w 3526872"/>
              <a:gd name="connsiteY54" fmla="*/ 3424316 h 3526871"/>
              <a:gd name="connsiteX55" fmla="*/ 1794091 w 3526872"/>
              <a:gd name="connsiteY55" fmla="*/ 1873972 h 3526871"/>
              <a:gd name="connsiteX56" fmla="*/ 2108895 w 3526872"/>
              <a:gd name="connsiteY56" fmla="*/ 3493501 h 3526871"/>
              <a:gd name="connsiteX57" fmla="*/ 2091226 w 3526872"/>
              <a:gd name="connsiteY57" fmla="*/ 3496935 h 3526871"/>
              <a:gd name="connsiteX58" fmla="*/ 1776422 w 3526872"/>
              <a:gd name="connsiteY58" fmla="*/ 1877407 h 3526871"/>
              <a:gd name="connsiteX59" fmla="*/ 1834000 w 3526872"/>
              <a:gd name="connsiteY59" fmla="*/ 3526243 h 3526871"/>
              <a:gd name="connsiteX60" fmla="*/ 1816012 w 3526872"/>
              <a:gd name="connsiteY60" fmla="*/ 3526871 h 3526871"/>
              <a:gd name="connsiteX61" fmla="*/ 1758432 w 3526872"/>
              <a:gd name="connsiteY61" fmla="*/ 1878036 h 3526871"/>
              <a:gd name="connsiteX62" fmla="*/ 1557368 w 3526872"/>
              <a:gd name="connsiteY62" fmla="*/ 3515579 h 3526871"/>
              <a:gd name="connsiteX63" fmla="*/ 1539502 w 3526872"/>
              <a:gd name="connsiteY63" fmla="*/ 3513384 h 3526871"/>
              <a:gd name="connsiteX64" fmla="*/ 1740567 w 3526872"/>
              <a:gd name="connsiteY64" fmla="*/ 1875842 h 3526871"/>
              <a:gd name="connsiteX65" fmla="*/ 1285809 w 3526872"/>
              <a:gd name="connsiteY65" fmla="*/ 3461770 h 3526871"/>
              <a:gd name="connsiteX66" fmla="*/ 1268506 w 3526872"/>
              <a:gd name="connsiteY66" fmla="*/ 3456808 h 3526871"/>
              <a:gd name="connsiteX67" fmla="*/ 1723263 w 3526872"/>
              <a:gd name="connsiteY67" fmla="*/ 1870884 h 3526871"/>
              <a:gd name="connsiteX68" fmla="*/ 1026011 w 3526872"/>
              <a:gd name="connsiteY68" fmla="*/ 3366144 h 3526871"/>
              <a:gd name="connsiteX69" fmla="*/ 1009697 w 3526872"/>
              <a:gd name="connsiteY69" fmla="*/ 3358537 h 3526871"/>
              <a:gd name="connsiteX70" fmla="*/ 1706950 w 3526872"/>
              <a:gd name="connsiteY70" fmla="*/ 1863273 h 3526871"/>
              <a:gd name="connsiteX71" fmla="*/ 784371 w 3526872"/>
              <a:gd name="connsiteY71" fmla="*/ 3231053 h 3526871"/>
              <a:gd name="connsiteX72" fmla="*/ 769448 w 3526872"/>
              <a:gd name="connsiteY72" fmla="*/ 3220987 h 3526871"/>
              <a:gd name="connsiteX73" fmla="*/ 1692027 w 3526872"/>
              <a:gd name="connsiteY73" fmla="*/ 1853209 h 3526871"/>
              <a:gd name="connsiteX74" fmla="*/ 566840 w 3526872"/>
              <a:gd name="connsiteY74" fmla="*/ 3059825 h 3526871"/>
              <a:gd name="connsiteX75" fmla="*/ 553675 w 3526872"/>
              <a:gd name="connsiteY75" fmla="*/ 3047549 h 3526871"/>
              <a:gd name="connsiteX76" fmla="*/ 1678863 w 3526872"/>
              <a:gd name="connsiteY76" fmla="*/ 1840932 h 3526871"/>
              <a:gd name="connsiteX77" fmla="*/ 378771 w 3526872"/>
              <a:gd name="connsiteY77" fmla="*/ 2856675 h 3526871"/>
              <a:gd name="connsiteX78" fmla="*/ 367689 w 3526872"/>
              <a:gd name="connsiteY78" fmla="*/ 2842490 h 3526871"/>
              <a:gd name="connsiteX79" fmla="*/ 1667780 w 3526872"/>
              <a:gd name="connsiteY79" fmla="*/ 1826750 h 3526871"/>
              <a:gd name="connsiteX80" fmla="*/ 224798 w 3526872"/>
              <a:gd name="connsiteY80" fmla="*/ 2626606 h 3526871"/>
              <a:gd name="connsiteX81" fmla="*/ 216072 w 3526872"/>
              <a:gd name="connsiteY81" fmla="*/ 2610863 h 3526871"/>
              <a:gd name="connsiteX82" fmla="*/ 1659054 w 3526872"/>
              <a:gd name="connsiteY82" fmla="*/ 1811004 h 3526871"/>
              <a:gd name="connsiteX83" fmla="*/ 108712 w 3526872"/>
              <a:gd name="connsiteY83" fmla="*/ 2375284 h 3526871"/>
              <a:gd name="connsiteX84" fmla="*/ 102555 w 3526872"/>
              <a:gd name="connsiteY84" fmla="*/ 2358369 h 3526871"/>
              <a:gd name="connsiteX85" fmla="*/ 1652899 w 3526872"/>
              <a:gd name="connsiteY85" fmla="*/ 1794090 h 3526871"/>
              <a:gd name="connsiteX86" fmla="*/ 33370 w 3526872"/>
              <a:gd name="connsiteY86" fmla="*/ 2108894 h 3526871"/>
              <a:gd name="connsiteX87" fmla="*/ 29936 w 3526872"/>
              <a:gd name="connsiteY87" fmla="*/ 2091225 h 3526871"/>
              <a:gd name="connsiteX88" fmla="*/ 1649464 w 3526872"/>
              <a:gd name="connsiteY88" fmla="*/ 1776421 h 3526871"/>
              <a:gd name="connsiteX89" fmla="*/ 628 w 3526872"/>
              <a:gd name="connsiteY89" fmla="*/ 1833999 h 3526871"/>
              <a:gd name="connsiteX90" fmla="*/ 0 w 3526872"/>
              <a:gd name="connsiteY90" fmla="*/ 1816010 h 3526871"/>
              <a:gd name="connsiteX91" fmla="*/ 1648834 w 3526872"/>
              <a:gd name="connsiteY91" fmla="*/ 1758431 h 3526871"/>
              <a:gd name="connsiteX92" fmla="*/ 11293 w 3526872"/>
              <a:gd name="connsiteY92" fmla="*/ 1557367 h 3526871"/>
              <a:gd name="connsiteX93" fmla="*/ 13487 w 3526872"/>
              <a:gd name="connsiteY93" fmla="*/ 1539501 h 3526871"/>
              <a:gd name="connsiteX94" fmla="*/ 1651029 w 3526872"/>
              <a:gd name="connsiteY94" fmla="*/ 1740565 h 3526871"/>
              <a:gd name="connsiteX95" fmla="*/ 65101 w 3526872"/>
              <a:gd name="connsiteY95" fmla="*/ 1285808 h 3526871"/>
              <a:gd name="connsiteX96" fmla="*/ 70063 w 3526872"/>
              <a:gd name="connsiteY96" fmla="*/ 1268506 h 3526871"/>
              <a:gd name="connsiteX97" fmla="*/ 1655991 w 3526872"/>
              <a:gd name="connsiteY97" fmla="*/ 1723263 h 3526871"/>
              <a:gd name="connsiteX98" fmla="*/ 160727 w 3526872"/>
              <a:gd name="connsiteY98" fmla="*/ 1026011 h 3526871"/>
              <a:gd name="connsiteX99" fmla="*/ 168334 w 3526872"/>
              <a:gd name="connsiteY99" fmla="*/ 1009698 h 3526871"/>
              <a:gd name="connsiteX100" fmla="*/ 1663598 w 3526872"/>
              <a:gd name="connsiteY100" fmla="*/ 1706949 h 3526871"/>
              <a:gd name="connsiteX101" fmla="*/ 295818 w 3526872"/>
              <a:gd name="connsiteY101" fmla="*/ 784371 h 3526871"/>
              <a:gd name="connsiteX102" fmla="*/ 305884 w 3526872"/>
              <a:gd name="connsiteY102" fmla="*/ 769448 h 3526871"/>
              <a:gd name="connsiteX103" fmla="*/ 1673663 w 3526872"/>
              <a:gd name="connsiteY103" fmla="*/ 1692027 h 3526871"/>
              <a:gd name="connsiteX104" fmla="*/ 467046 w 3526872"/>
              <a:gd name="connsiteY104" fmla="*/ 566839 h 3526871"/>
              <a:gd name="connsiteX105" fmla="*/ 479323 w 3526872"/>
              <a:gd name="connsiteY105" fmla="*/ 553674 h 3526871"/>
              <a:gd name="connsiteX106" fmla="*/ 1685939 w 3526872"/>
              <a:gd name="connsiteY106" fmla="*/ 1678861 h 3526871"/>
              <a:gd name="connsiteX107" fmla="*/ 670196 w 3526872"/>
              <a:gd name="connsiteY107" fmla="*/ 378771 h 3526871"/>
              <a:gd name="connsiteX108" fmla="*/ 684381 w 3526872"/>
              <a:gd name="connsiteY108" fmla="*/ 367689 h 3526871"/>
              <a:gd name="connsiteX109" fmla="*/ 1700124 w 3526872"/>
              <a:gd name="connsiteY109" fmla="*/ 1667780 h 3526871"/>
              <a:gd name="connsiteX110" fmla="*/ 900265 w 3526872"/>
              <a:gd name="connsiteY110" fmla="*/ 224798 h 3526871"/>
              <a:gd name="connsiteX111" fmla="*/ 916008 w 3526872"/>
              <a:gd name="connsiteY111" fmla="*/ 216071 h 3526871"/>
              <a:gd name="connsiteX112" fmla="*/ 1715866 w 3526872"/>
              <a:gd name="connsiteY112" fmla="*/ 1659053 h 3526871"/>
              <a:gd name="connsiteX113" fmla="*/ 1151588 w 3526872"/>
              <a:gd name="connsiteY113" fmla="*/ 108711 h 3526871"/>
              <a:gd name="connsiteX114" fmla="*/ 1168502 w 3526872"/>
              <a:gd name="connsiteY114" fmla="*/ 102555 h 3526871"/>
              <a:gd name="connsiteX115" fmla="*/ 1732782 w 3526872"/>
              <a:gd name="connsiteY115" fmla="*/ 1652898 h 3526871"/>
              <a:gd name="connsiteX116" fmla="*/ 1417977 w 3526872"/>
              <a:gd name="connsiteY116" fmla="*/ 33370 h 3526871"/>
              <a:gd name="connsiteX117" fmla="*/ 1435646 w 3526872"/>
              <a:gd name="connsiteY117" fmla="*/ 29935 h 3526871"/>
              <a:gd name="connsiteX118" fmla="*/ 1750451 w 3526872"/>
              <a:gd name="connsiteY118" fmla="*/ 1649459 h 3526871"/>
              <a:gd name="connsiteX119" fmla="*/ 1692872 w 3526872"/>
              <a:gd name="connsiteY119" fmla="*/ 628 h 35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526872" h="3526871">
                <a:moveTo>
                  <a:pt x="1710861" y="0"/>
                </a:moveTo>
                <a:lnTo>
                  <a:pt x="1768439" y="1648835"/>
                </a:lnTo>
                <a:lnTo>
                  <a:pt x="1969505" y="11293"/>
                </a:lnTo>
                <a:lnTo>
                  <a:pt x="1987371" y="13486"/>
                </a:lnTo>
                <a:lnTo>
                  <a:pt x="1786306" y="1651027"/>
                </a:lnTo>
                <a:lnTo>
                  <a:pt x="2241063" y="65100"/>
                </a:lnTo>
                <a:lnTo>
                  <a:pt x="2258366" y="70062"/>
                </a:lnTo>
                <a:lnTo>
                  <a:pt x="1803609" y="1655989"/>
                </a:lnTo>
                <a:lnTo>
                  <a:pt x="2500861" y="160728"/>
                </a:lnTo>
                <a:lnTo>
                  <a:pt x="2517174" y="168335"/>
                </a:lnTo>
                <a:lnTo>
                  <a:pt x="1819921" y="1663598"/>
                </a:lnTo>
                <a:lnTo>
                  <a:pt x="2742501" y="295818"/>
                </a:lnTo>
                <a:lnTo>
                  <a:pt x="2757424" y="305883"/>
                </a:lnTo>
                <a:lnTo>
                  <a:pt x="1834846" y="1673661"/>
                </a:lnTo>
                <a:lnTo>
                  <a:pt x="2960032" y="467046"/>
                </a:lnTo>
                <a:lnTo>
                  <a:pt x="2973198" y="479322"/>
                </a:lnTo>
                <a:lnTo>
                  <a:pt x="1848009" y="1685939"/>
                </a:lnTo>
                <a:lnTo>
                  <a:pt x="3148101" y="670196"/>
                </a:lnTo>
                <a:lnTo>
                  <a:pt x="3159183" y="684380"/>
                </a:lnTo>
                <a:lnTo>
                  <a:pt x="1859092" y="1700122"/>
                </a:lnTo>
                <a:lnTo>
                  <a:pt x="3302074" y="900264"/>
                </a:lnTo>
                <a:lnTo>
                  <a:pt x="3310800" y="916008"/>
                </a:lnTo>
                <a:lnTo>
                  <a:pt x="1867819" y="1715865"/>
                </a:lnTo>
                <a:lnTo>
                  <a:pt x="3418160" y="1151588"/>
                </a:lnTo>
                <a:lnTo>
                  <a:pt x="3424317" y="1168502"/>
                </a:lnTo>
                <a:lnTo>
                  <a:pt x="1873975" y="1732780"/>
                </a:lnTo>
                <a:lnTo>
                  <a:pt x="3493502" y="1417976"/>
                </a:lnTo>
                <a:lnTo>
                  <a:pt x="3496936" y="1435645"/>
                </a:lnTo>
                <a:lnTo>
                  <a:pt x="1877408" y="1750450"/>
                </a:lnTo>
                <a:lnTo>
                  <a:pt x="3526244" y="1692871"/>
                </a:lnTo>
                <a:lnTo>
                  <a:pt x="3526872" y="1710860"/>
                </a:lnTo>
                <a:lnTo>
                  <a:pt x="1878038" y="1768439"/>
                </a:lnTo>
                <a:lnTo>
                  <a:pt x="3515580" y="1969503"/>
                </a:lnTo>
                <a:lnTo>
                  <a:pt x="3513385" y="1987369"/>
                </a:lnTo>
                <a:lnTo>
                  <a:pt x="1875843" y="1786305"/>
                </a:lnTo>
                <a:lnTo>
                  <a:pt x="3461771" y="2241062"/>
                </a:lnTo>
                <a:lnTo>
                  <a:pt x="3456810" y="2258365"/>
                </a:lnTo>
                <a:lnTo>
                  <a:pt x="1870880" y="1803607"/>
                </a:lnTo>
                <a:lnTo>
                  <a:pt x="3366145" y="2500860"/>
                </a:lnTo>
                <a:lnTo>
                  <a:pt x="3358538" y="2517173"/>
                </a:lnTo>
                <a:lnTo>
                  <a:pt x="1863275" y="1819921"/>
                </a:lnTo>
                <a:lnTo>
                  <a:pt x="3231054" y="2742500"/>
                </a:lnTo>
                <a:lnTo>
                  <a:pt x="3220988" y="2757423"/>
                </a:lnTo>
                <a:lnTo>
                  <a:pt x="1853211" y="1834845"/>
                </a:lnTo>
                <a:lnTo>
                  <a:pt x="3059826" y="2960032"/>
                </a:lnTo>
                <a:lnTo>
                  <a:pt x="3047549" y="2973197"/>
                </a:lnTo>
                <a:lnTo>
                  <a:pt x="1840934" y="1848009"/>
                </a:lnTo>
                <a:lnTo>
                  <a:pt x="2856676" y="3148100"/>
                </a:lnTo>
                <a:lnTo>
                  <a:pt x="2842491" y="3159182"/>
                </a:lnTo>
                <a:lnTo>
                  <a:pt x="1826748" y="1859090"/>
                </a:lnTo>
                <a:lnTo>
                  <a:pt x="2626607" y="3302073"/>
                </a:lnTo>
                <a:lnTo>
                  <a:pt x="2610864" y="3310799"/>
                </a:lnTo>
                <a:lnTo>
                  <a:pt x="1811005" y="1867817"/>
                </a:lnTo>
                <a:lnTo>
                  <a:pt x="2375284" y="3418159"/>
                </a:lnTo>
                <a:lnTo>
                  <a:pt x="2358370" y="3424316"/>
                </a:lnTo>
                <a:lnTo>
                  <a:pt x="1794091" y="1873972"/>
                </a:lnTo>
                <a:lnTo>
                  <a:pt x="2108895" y="3493501"/>
                </a:lnTo>
                <a:lnTo>
                  <a:pt x="2091226" y="3496935"/>
                </a:lnTo>
                <a:lnTo>
                  <a:pt x="1776422" y="1877407"/>
                </a:lnTo>
                <a:lnTo>
                  <a:pt x="1834000" y="3526243"/>
                </a:lnTo>
                <a:lnTo>
                  <a:pt x="1816012" y="3526871"/>
                </a:lnTo>
                <a:lnTo>
                  <a:pt x="1758432" y="1878036"/>
                </a:lnTo>
                <a:lnTo>
                  <a:pt x="1557368" y="3515579"/>
                </a:lnTo>
                <a:lnTo>
                  <a:pt x="1539502" y="3513384"/>
                </a:lnTo>
                <a:lnTo>
                  <a:pt x="1740567" y="1875842"/>
                </a:lnTo>
                <a:lnTo>
                  <a:pt x="1285809" y="3461770"/>
                </a:lnTo>
                <a:lnTo>
                  <a:pt x="1268506" y="3456808"/>
                </a:lnTo>
                <a:lnTo>
                  <a:pt x="1723263" y="1870884"/>
                </a:lnTo>
                <a:lnTo>
                  <a:pt x="1026011" y="3366144"/>
                </a:lnTo>
                <a:lnTo>
                  <a:pt x="1009697" y="3358537"/>
                </a:lnTo>
                <a:lnTo>
                  <a:pt x="1706950" y="1863273"/>
                </a:lnTo>
                <a:lnTo>
                  <a:pt x="784371" y="3231053"/>
                </a:lnTo>
                <a:lnTo>
                  <a:pt x="769448" y="3220987"/>
                </a:lnTo>
                <a:lnTo>
                  <a:pt x="1692027" y="1853209"/>
                </a:lnTo>
                <a:lnTo>
                  <a:pt x="566840" y="3059825"/>
                </a:lnTo>
                <a:lnTo>
                  <a:pt x="553675" y="3047549"/>
                </a:lnTo>
                <a:lnTo>
                  <a:pt x="1678863" y="1840932"/>
                </a:lnTo>
                <a:lnTo>
                  <a:pt x="378771" y="2856675"/>
                </a:lnTo>
                <a:lnTo>
                  <a:pt x="367689" y="2842490"/>
                </a:lnTo>
                <a:lnTo>
                  <a:pt x="1667780" y="1826750"/>
                </a:lnTo>
                <a:lnTo>
                  <a:pt x="224798" y="2626606"/>
                </a:lnTo>
                <a:lnTo>
                  <a:pt x="216072" y="2610863"/>
                </a:lnTo>
                <a:lnTo>
                  <a:pt x="1659054" y="1811004"/>
                </a:lnTo>
                <a:lnTo>
                  <a:pt x="108712" y="2375284"/>
                </a:lnTo>
                <a:lnTo>
                  <a:pt x="102555" y="2358369"/>
                </a:lnTo>
                <a:lnTo>
                  <a:pt x="1652899" y="1794090"/>
                </a:lnTo>
                <a:lnTo>
                  <a:pt x="33370" y="2108894"/>
                </a:lnTo>
                <a:lnTo>
                  <a:pt x="29936" y="2091225"/>
                </a:lnTo>
                <a:lnTo>
                  <a:pt x="1649464" y="1776421"/>
                </a:lnTo>
                <a:lnTo>
                  <a:pt x="628" y="1833999"/>
                </a:lnTo>
                <a:lnTo>
                  <a:pt x="0" y="1816010"/>
                </a:lnTo>
                <a:lnTo>
                  <a:pt x="1648834" y="1758431"/>
                </a:lnTo>
                <a:lnTo>
                  <a:pt x="11293" y="1557367"/>
                </a:lnTo>
                <a:lnTo>
                  <a:pt x="13487" y="1539501"/>
                </a:lnTo>
                <a:lnTo>
                  <a:pt x="1651029" y="1740565"/>
                </a:lnTo>
                <a:lnTo>
                  <a:pt x="65101" y="1285808"/>
                </a:lnTo>
                <a:lnTo>
                  <a:pt x="70063" y="1268506"/>
                </a:lnTo>
                <a:lnTo>
                  <a:pt x="1655991" y="1723263"/>
                </a:lnTo>
                <a:lnTo>
                  <a:pt x="160727" y="1026011"/>
                </a:lnTo>
                <a:lnTo>
                  <a:pt x="168334" y="1009698"/>
                </a:lnTo>
                <a:lnTo>
                  <a:pt x="1663598" y="1706949"/>
                </a:lnTo>
                <a:lnTo>
                  <a:pt x="295818" y="784371"/>
                </a:lnTo>
                <a:lnTo>
                  <a:pt x="305884" y="769448"/>
                </a:lnTo>
                <a:lnTo>
                  <a:pt x="1673663" y="1692027"/>
                </a:lnTo>
                <a:lnTo>
                  <a:pt x="467046" y="566839"/>
                </a:lnTo>
                <a:lnTo>
                  <a:pt x="479323" y="553674"/>
                </a:lnTo>
                <a:lnTo>
                  <a:pt x="1685939" y="1678861"/>
                </a:lnTo>
                <a:lnTo>
                  <a:pt x="670196" y="378771"/>
                </a:lnTo>
                <a:lnTo>
                  <a:pt x="684381" y="367689"/>
                </a:lnTo>
                <a:lnTo>
                  <a:pt x="1700124" y="1667780"/>
                </a:lnTo>
                <a:lnTo>
                  <a:pt x="900265" y="224798"/>
                </a:lnTo>
                <a:lnTo>
                  <a:pt x="916008" y="216071"/>
                </a:lnTo>
                <a:lnTo>
                  <a:pt x="1715866" y="1659053"/>
                </a:lnTo>
                <a:lnTo>
                  <a:pt x="1151588" y="108711"/>
                </a:lnTo>
                <a:lnTo>
                  <a:pt x="1168502" y="102555"/>
                </a:lnTo>
                <a:lnTo>
                  <a:pt x="1732782" y="1652898"/>
                </a:lnTo>
                <a:lnTo>
                  <a:pt x="1417977" y="33370"/>
                </a:lnTo>
                <a:lnTo>
                  <a:pt x="1435646" y="29935"/>
                </a:lnTo>
                <a:lnTo>
                  <a:pt x="1750451" y="1649459"/>
                </a:lnTo>
                <a:lnTo>
                  <a:pt x="1692872" y="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 userDrawn="1"/>
        </p:nvSpPr>
        <p:spPr>
          <a:xfrm>
            <a:off x="550862" y="439936"/>
            <a:ext cx="1188839" cy="1188839"/>
          </a:xfrm>
          <a:custGeom>
            <a:avLst/>
            <a:gdLst>
              <a:gd name="connsiteX0" fmla="*/ 1710861 w 3526872"/>
              <a:gd name="connsiteY0" fmla="*/ 0 h 3526871"/>
              <a:gd name="connsiteX1" fmla="*/ 1768439 w 3526872"/>
              <a:gd name="connsiteY1" fmla="*/ 1648835 h 3526871"/>
              <a:gd name="connsiteX2" fmla="*/ 1969505 w 3526872"/>
              <a:gd name="connsiteY2" fmla="*/ 11293 h 3526871"/>
              <a:gd name="connsiteX3" fmla="*/ 1987371 w 3526872"/>
              <a:gd name="connsiteY3" fmla="*/ 13486 h 3526871"/>
              <a:gd name="connsiteX4" fmla="*/ 1786306 w 3526872"/>
              <a:gd name="connsiteY4" fmla="*/ 1651027 h 3526871"/>
              <a:gd name="connsiteX5" fmla="*/ 2241063 w 3526872"/>
              <a:gd name="connsiteY5" fmla="*/ 65100 h 3526871"/>
              <a:gd name="connsiteX6" fmla="*/ 2258366 w 3526872"/>
              <a:gd name="connsiteY6" fmla="*/ 70062 h 3526871"/>
              <a:gd name="connsiteX7" fmla="*/ 1803609 w 3526872"/>
              <a:gd name="connsiteY7" fmla="*/ 1655989 h 3526871"/>
              <a:gd name="connsiteX8" fmla="*/ 2500861 w 3526872"/>
              <a:gd name="connsiteY8" fmla="*/ 160728 h 3526871"/>
              <a:gd name="connsiteX9" fmla="*/ 2517174 w 3526872"/>
              <a:gd name="connsiteY9" fmla="*/ 168335 h 3526871"/>
              <a:gd name="connsiteX10" fmla="*/ 1819921 w 3526872"/>
              <a:gd name="connsiteY10" fmla="*/ 1663598 h 3526871"/>
              <a:gd name="connsiteX11" fmla="*/ 2742501 w 3526872"/>
              <a:gd name="connsiteY11" fmla="*/ 295818 h 3526871"/>
              <a:gd name="connsiteX12" fmla="*/ 2757424 w 3526872"/>
              <a:gd name="connsiteY12" fmla="*/ 305883 h 3526871"/>
              <a:gd name="connsiteX13" fmla="*/ 1834846 w 3526872"/>
              <a:gd name="connsiteY13" fmla="*/ 1673661 h 3526871"/>
              <a:gd name="connsiteX14" fmla="*/ 2960032 w 3526872"/>
              <a:gd name="connsiteY14" fmla="*/ 467046 h 3526871"/>
              <a:gd name="connsiteX15" fmla="*/ 2973198 w 3526872"/>
              <a:gd name="connsiteY15" fmla="*/ 479322 h 3526871"/>
              <a:gd name="connsiteX16" fmla="*/ 1848009 w 3526872"/>
              <a:gd name="connsiteY16" fmla="*/ 1685939 h 3526871"/>
              <a:gd name="connsiteX17" fmla="*/ 3148101 w 3526872"/>
              <a:gd name="connsiteY17" fmla="*/ 670196 h 3526871"/>
              <a:gd name="connsiteX18" fmla="*/ 3159183 w 3526872"/>
              <a:gd name="connsiteY18" fmla="*/ 684380 h 3526871"/>
              <a:gd name="connsiteX19" fmla="*/ 1859092 w 3526872"/>
              <a:gd name="connsiteY19" fmla="*/ 1700122 h 3526871"/>
              <a:gd name="connsiteX20" fmla="*/ 3302074 w 3526872"/>
              <a:gd name="connsiteY20" fmla="*/ 900264 h 3526871"/>
              <a:gd name="connsiteX21" fmla="*/ 3310800 w 3526872"/>
              <a:gd name="connsiteY21" fmla="*/ 916008 h 3526871"/>
              <a:gd name="connsiteX22" fmla="*/ 1867819 w 3526872"/>
              <a:gd name="connsiteY22" fmla="*/ 1715865 h 3526871"/>
              <a:gd name="connsiteX23" fmla="*/ 3418160 w 3526872"/>
              <a:gd name="connsiteY23" fmla="*/ 1151588 h 3526871"/>
              <a:gd name="connsiteX24" fmla="*/ 3424317 w 3526872"/>
              <a:gd name="connsiteY24" fmla="*/ 1168502 h 3526871"/>
              <a:gd name="connsiteX25" fmla="*/ 1873975 w 3526872"/>
              <a:gd name="connsiteY25" fmla="*/ 1732780 h 3526871"/>
              <a:gd name="connsiteX26" fmla="*/ 3493502 w 3526872"/>
              <a:gd name="connsiteY26" fmla="*/ 1417976 h 3526871"/>
              <a:gd name="connsiteX27" fmla="*/ 3496936 w 3526872"/>
              <a:gd name="connsiteY27" fmla="*/ 1435645 h 3526871"/>
              <a:gd name="connsiteX28" fmla="*/ 1877408 w 3526872"/>
              <a:gd name="connsiteY28" fmla="*/ 1750450 h 3526871"/>
              <a:gd name="connsiteX29" fmla="*/ 3526244 w 3526872"/>
              <a:gd name="connsiteY29" fmla="*/ 1692871 h 3526871"/>
              <a:gd name="connsiteX30" fmla="*/ 3526872 w 3526872"/>
              <a:gd name="connsiteY30" fmla="*/ 1710860 h 3526871"/>
              <a:gd name="connsiteX31" fmla="*/ 1878038 w 3526872"/>
              <a:gd name="connsiteY31" fmla="*/ 1768439 h 3526871"/>
              <a:gd name="connsiteX32" fmla="*/ 3515580 w 3526872"/>
              <a:gd name="connsiteY32" fmla="*/ 1969503 h 3526871"/>
              <a:gd name="connsiteX33" fmla="*/ 3513385 w 3526872"/>
              <a:gd name="connsiteY33" fmla="*/ 1987369 h 3526871"/>
              <a:gd name="connsiteX34" fmla="*/ 1875843 w 3526872"/>
              <a:gd name="connsiteY34" fmla="*/ 1786305 h 3526871"/>
              <a:gd name="connsiteX35" fmla="*/ 3461771 w 3526872"/>
              <a:gd name="connsiteY35" fmla="*/ 2241062 h 3526871"/>
              <a:gd name="connsiteX36" fmla="*/ 3456810 w 3526872"/>
              <a:gd name="connsiteY36" fmla="*/ 2258365 h 3526871"/>
              <a:gd name="connsiteX37" fmla="*/ 1870880 w 3526872"/>
              <a:gd name="connsiteY37" fmla="*/ 1803607 h 3526871"/>
              <a:gd name="connsiteX38" fmla="*/ 3366145 w 3526872"/>
              <a:gd name="connsiteY38" fmla="*/ 2500860 h 3526871"/>
              <a:gd name="connsiteX39" fmla="*/ 3358538 w 3526872"/>
              <a:gd name="connsiteY39" fmla="*/ 2517173 h 3526871"/>
              <a:gd name="connsiteX40" fmla="*/ 1863275 w 3526872"/>
              <a:gd name="connsiteY40" fmla="*/ 1819921 h 3526871"/>
              <a:gd name="connsiteX41" fmla="*/ 3231054 w 3526872"/>
              <a:gd name="connsiteY41" fmla="*/ 2742500 h 3526871"/>
              <a:gd name="connsiteX42" fmla="*/ 3220988 w 3526872"/>
              <a:gd name="connsiteY42" fmla="*/ 2757423 h 3526871"/>
              <a:gd name="connsiteX43" fmla="*/ 1853211 w 3526872"/>
              <a:gd name="connsiteY43" fmla="*/ 1834845 h 3526871"/>
              <a:gd name="connsiteX44" fmla="*/ 3059826 w 3526872"/>
              <a:gd name="connsiteY44" fmla="*/ 2960032 h 3526871"/>
              <a:gd name="connsiteX45" fmla="*/ 3047549 w 3526872"/>
              <a:gd name="connsiteY45" fmla="*/ 2973197 h 3526871"/>
              <a:gd name="connsiteX46" fmla="*/ 1840934 w 3526872"/>
              <a:gd name="connsiteY46" fmla="*/ 1848009 h 3526871"/>
              <a:gd name="connsiteX47" fmla="*/ 2856676 w 3526872"/>
              <a:gd name="connsiteY47" fmla="*/ 3148100 h 3526871"/>
              <a:gd name="connsiteX48" fmla="*/ 2842491 w 3526872"/>
              <a:gd name="connsiteY48" fmla="*/ 3159182 h 3526871"/>
              <a:gd name="connsiteX49" fmla="*/ 1826748 w 3526872"/>
              <a:gd name="connsiteY49" fmla="*/ 1859090 h 3526871"/>
              <a:gd name="connsiteX50" fmla="*/ 2626607 w 3526872"/>
              <a:gd name="connsiteY50" fmla="*/ 3302073 h 3526871"/>
              <a:gd name="connsiteX51" fmla="*/ 2610864 w 3526872"/>
              <a:gd name="connsiteY51" fmla="*/ 3310799 h 3526871"/>
              <a:gd name="connsiteX52" fmla="*/ 1811005 w 3526872"/>
              <a:gd name="connsiteY52" fmla="*/ 1867817 h 3526871"/>
              <a:gd name="connsiteX53" fmla="*/ 2375284 w 3526872"/>
              <a:gd name="connsiteY53" fmla="*/ 3418159 h 3526871"/>
              <a:gd name="connsiteX54" fmla="*/ 2358370 w 3526872"/>
              <a:gd name="connsiteY54" fmla="*/ 3424316 h 3526871"/>
              <a:gd name="connsiteX55" fmla="*/ 1794091 w 3526872"/>
              <a:gd name="connsiteY55" fmla="*/ 1873972 h 3526871"/>
              <a:gd name="connsiteX56" fmla="*/ 2108895 w 3526872"/>
              <a:gd name="connsiteY56" fmla="*/ 3493501 h 3526871"/>
              <a:gd name="connsiteX57" fmla="*/ 2091226 w 3526872"/>
              <a:gd name="connsiteY57" fmla="*/ 3496935 h 3526871"/>
              <a:gd name="connsiteX58" fmla="*/ 1776422 w 3526872"/>
              <a:gd name="connsiteY58" fmla="*/ 1877407 h 3526871"/>
              <a:gd name="connsiteX59" fmla="*/ 1834000 w 3526872"/>
              <a:gd name="connsiteY59" fmla="*/ 3526243 h 3526871"/>
              <a:gd name="connsiteX60" fmla="*/ 1816012 w 3526872"/>
              <a:gd name="connsiteY60" fmla="*/ 3526871 h 3526871"/>
              <a:gd name="connsiteX61" fmla="*/ 1758432 w 3526872"/>
              <a:gd name="connsiteY61" fmla="*/ 1878036 h 3526871"/>
              <a:gd name="connsiteX62" fmla="*/ 1557368 w 3526872"/>
              <a:gd name="connsiteY62" fmla="*/ 3515579 h 3526871"/>
              <a:gd name="connsiteX63" fmla="*/ 1539502 w 3526872"/>
              <a:gd name="connsiteY63" fmla="*/ 3513384 h 3526871"/>
              <a:gd name="connsiteX64" fmla="*/ 1740567 w 3526872"/>
              <a:gd name="connsiteY64" fmla="*/ 1875842 h 3526871"/>
              <a:gd name="connsiteX65" fmla="*/ 1285809 w 3526872"/>
              <a:gd name="connsiteY65" fmla="*/ 3461770 h 3526871"/>
              <a:gd name="connsiteX66" fmla="*/ 1268506 w 3526872"/>
              <a:gd name="connsiteY66" fmla="*/ 3456808 h 3526871"/>
              <a:gd name="connsiteX67" fmla="*/ 1723263 w 3526872"/>
              <a:gd name="connsiteY67" fmla="*/ 1870884 h 3526871"/>
              <a:gd name="connsiteX68" fmla="*/ 1026011 w 3526872"/>
              <a:gd name="connsiteY68" fmla="*/ 3366144 h 3526871"/>
              <a:gd name="connsiteX69" fmla="*/ 1009697 w 3526872"/>
              <a:gd name="connsiteY69" fmla="*/ 3358537 h 3526871"/>
              <a:gd name="connsiteX70" fmla="*/ 1706950 w 3526872"/>
              <a:gd name="connsiteY70" fmla="*/ 1863273 h 3526871"/>
              <a:gd name="connsiteX71" fmla="*/ 784371 w 3526872"/>
              <a:gd name="connsiteY71" fmla="*/ 3231053 h 3526871"/>
              <a:gd name="connsiteX72" fmla="*/ 769448 w 3526872"/>
              <a:gd name="connsiteY72" fmla="*/ 3220987 h 3526871"/>
              <a:gd name="connsiteX73" fmla="*/ 1692027 w 3526872"/>
              <a:gd name="connsiteY73" fmla="*/ 1853209 h 3526871"/>
              <a:gd name="connsiteX74" fmla="*/ 566840 w 3526872"/>
              <a:gd name="connsiteY74" fmla="*/ 3059825 h 3526871"/>
              <a:gd name="connsiteX75" fmla="*/ 553675 w 3526872"/>
              <a:gd name="connsiteY75" fmla="*/ 3047549 h 3526871"/>
              <a:gd name="connsiteX76" fmla="*/ 1678863 w 3526872"/>
              <a:gd name="connsiteY76" fmla="*/ 1840932 h 3526871"/>
              <a:gd name="connsiteX77" fmla="*/ 378771 w 3526872"/>
              <a:gd name="connsiteY77" fmla="*/ 2856675 h 3526871"/>
              <a:gd name="connsiteX78" fmla="*/ 367689 w 3526872"/>
              <a:gd name="connsiteY78" fmla="*/ 2842490 h 3526871"/>
              <a:gd name="connsiteX79" fmla="*/ 1667780 w 3526872"/>
              <a:gd name="connsiteY79" fmla="*/ 1826750 h 3526871"/>
              <a:gd name="connsiteX80" fmla="*/ 224798 w 3526872"/>
              <a:gd name="connsiteY80" fmla="*/ 2626606 h 3526871"/>
              <a:gd name="connsiteX81" fmla="*/ 216072 w 3526872"/>
              <a:gd name="connsiteY81" fmla="*/ 2610863 h 3526871"/>
              <a:gd name="connsiteX82" fmla="*/ 1659054 w 3526872"/>
              <a:gd name="connsiteY82" fmla="*/ 1811004 h 3526871"/>
              <a:gd name="connsiteX83" fmla="*/ 108712 w 3526872"/>
              <a:gd name="connsiteY83" fmla="*/ 2375284 h 3526871"/>
              <a:gd name="connsiteX84" fmla="*/ 102555 w 3526872"/>
              <a:gd name="connsiteY84" fmla="*/ 2358369 h 3526871"/>
              <a:gd name="connsiteX85" fmla="*/ 1652899 w 3526872"/>
              <a:gd name="connsiteY85" fmla="*/ 1794090 h 3526871"/>
              <a:gd name="connsiteX86" fmla="*/ 33370 w 3526872"/>
              <a:gd name="connsiteY86" fmla="*/ 2108894 h 3526871"/>
              <a:gd name="connsiteX87" fmla="*/ 29936 w 3526872"/>
              <a:gd name="connsiteY87" fmla="*/ 2091225 h 3526871"/>
              <a:gd name="connsiteX88" fmla="*/ 1649464 w 3526872"/>
              <a:gd name="connsiteY88" fmla="*/ 1776421 h 3526871"/>
              <a:gd name="connsiteX89" fmla="*/ 628 w 3526872"/>
              <a:gd name="connsiteY89" fmla="*/ 1833999 h 3526871"/>
              <a:gd name="connsiteX90" fmla="*/ 0 w 3526872"/>
              <a:gd name="connsiteY90" fmla="*/ 1816010 h 3526871"/>
              <a:gd name="connsiteX91" fmla="*/ 1648834 w 3526872"/>
              <a:gd name="connsiteY91" fmla="*/ 1758431 h 3526871"/>
              <a:gd name="connsiteX92" fmla="*/ 11293 w 3526872"/>
              <a:gd name="connsiteY92" fmla="*/ 1557367 h 3526871"/>
              <a:gd name="connsiteX93" fmla="*/ 13487 w 3526872"/>
              <a:gd name="connsiteY93" fmla="*/ 1539501 h 3526871"/>
              <a:gd name="connsiteX94" fmla="*/ 1651029 w 3526872"/>
              <a:gd name="connsiteY94" fmla="*/ 1740565 h 3526871"/>
              <a:gd name="connsiteX95" fmla="*/ 65101 w 3526872"/>
              <a:gd name="connsiteY95" fmla="*/ 1285808 h 3526871"/>
              <a:gd name="connsiteX96" fmla="*/ 70063 w 3526872"/>
              <a:gd name="connsiteY96" fmla="*/ 1268506 h 3526871"/>
              <a:gd name="connsiteX97" fmla="*/ 1655991 w 3526872"/>
              <a:gd name="connsiteY97" fmla="*/ 1723263 h 3526871"/>
              <a:gd name="connsiteX98" fmla="*/ 160727 w 3526872"/>
              <a:gd name="connsiteY98" fmla="*/ 1026011 h 3526871"/>
              <a:gd name="connsiteX99" fmla="*/ 168334 w 3526872"/>
              <a:gd name="connsiteY99" fmla="*/ 1009698 h 3526871"/>
              <a:gd name="connsiteX100" fmla="*/ 1663598 w 3526872"/>
              <a:gd name="connsiteY100" fmla="*/ 1706949 h 3526871"/>
              <a:gd name="connsiteX101" fmla="*/ 295818 w 3526872"/>
              <a:gd name="connsiteY101" fmla="*/ 784371 h 3526871"/>
              <a:gd name="connsiteX102" fmla="*/ 305884 w 3526872"/>
              <a:gd name="connsiteY102" fmla="*/ 769448 h 3526871"/>
              <a:gd name="connsiteX103" fmla="*/ 1673663 w 3526872"/>
              <a:gd name="connsiteY103" fmla="*/ 1692027 h 3526871"/>
              <a:gd name="connsiteX104" fmla="*/ 467046 w 3526872"/>
              <a:gd name="connsiteY104" fmla="*/ 566839 h 3526871"/>
              <a:gd name="connsiteX105" fmla="*/ 479323 w 3526872"/>
              <a:gd name="connsiteY105" fmla="*/ 553674 h 3526871"/>
              <a:gd name="connsiteX106" fmla="*/ 1685939 w 3526872"/>
              <a:gd name="connsiteY106" fmla="*/ 1678861 h 3526871"/>
              <a:gd name="connsiteX107" fmla="*/ 670196 w 3526872"/>
              <a:gd name="connsiteY107" fmla="*/ 378771 h 3526871"/>
              <a:gd name="connsiteX108" fmla="*/ 684381 w 3526872"/>
              <a:gd name="connsiteY108" fmla="*/ 367689 h 3526871"/>
              <a:gd name="connsiteX109" fmla="*/ 1700124 w 3526872"/>
              <a:gd name="connsiteY109" fmla="*/ 1667780 h 3526871"/>
              <a:gd name="connsiteX110" fmla="*/ 900265 w 3526872"/>
              <a:gd name="connsiteY110" fmla="*/ 224798 h 3526871"/>
              <a:gd name="connsiteX111" fmla="*/ 916008 w 3526872"/>
              <a:gd name="connsiteY111" fmla="*/ 216071 h 3526871"/>
              <a:gd name="connsiteX112" fmla="*/ 1715866 w 3526872"/>
              <a:gd name="connsiteY112" fmla="*/ 1659053 h 3526871"/>
              <a:gd name="connsiteX113" fmla="*/ 1151588 w 3526872"/>
              <a:gd name="connsiteY113" fmla="*/ 108711 h 3526871"/>
              <a:gd name="connsiteX114" fmla="*/ 1168502 w 3526872"/>
              <a:gd name="connsiteY114" fmla="*/ 102555 h 3526871"/>
              <a:gd name="connsiteX115" fmla="*/ 1732782 w 3526872"/>
              <a:gd name="connsiteY115" fmla="*/ 1652898 h 3526871"/>
              <a:gd name="connsiteX116" fmla="*/ 1417977 w 3526872"/>
              <a:gd name="connsiteY116" fmla="*/ 33370 h 3526871"/>
              <a:gd name="connsiteX117" fmla="*/ 1435646 w 3526872"/>
              <a:gd name="connsiteY117" fmla="*/ 29935 h 3526871"/>
              <a:gd name="connsiteX118" fmla="*/ 1750451 w 3526872"/>
              <a:gd name="connsiteY118" fmla="*/ 1649459 h 3526871"/>
              <a:gd name="connsiteX119" fmla="*/ 1692872 w 3526872"/>
              <a:gd name="connsiteY119" fmla="*/ 628 h 35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526872" h="3526871">
                <a:moveTo>
                  <a:pt x="1710861" y="0"/>
                </a:moveTo>
                <a:lnTo>
                  <a:pt x="1768439" y="1648835"/>
                </a:lnTo>
                <a:lnTo>
                  <a:pt x="1969505" y="11293"/>
                </a:lnTo>
                <a:lnTo>
                  <a:pt x="1987371" y="13486"/>
                </a:lnTo>
                <a:lnTo>
                  <a:pt x="1786306" y="1651027"/>
                </a:lnTo>
                <a:lnTo>
                  <a:pt x="2241063" y="65100"/>
                </a:lnTo>
                <a:lnTo>
                  <a:pt x="2258366" y="70062"/>
                </a:lnTo>
                <a:lnTo>
                  <a:pt x="1803609" y="1655989"/>
                </a:lnTo>
                <a:lnTo>
                  <a:pt x="2500861" y="160728"/>
                </a:lnTo>
                <a:lnTo>
                  <a:pt x="2517174" y="168335"/>
                </a:lnTo>
                <a:lnTo>
                  <a:pt x="1819921" y="1663598"/>
                </a:lnTo>
                <a:lnTo>
                  <a:pt x="2742501" y="295818"/>
                </a:lnTo>
                <a:lnTo>
                  <a:pt x="2757424" y="305883"/>
                </a:lnTo>
                <a:lnTo>
                  <a:pt x="1834846" y="1673661"/>
                </a:lnTo>
                <a:lnTo>
                  <a:pt x="2960032" y="467046"/>
                </a:lnTo>
                <a:lnTo>
                  <a:pt x="2973198" y="479322"/>
                </a:lnTo>
                <a:lnTo>
                  <a:pt x="1848009" y="1685939"/>
                </a:lnTo>
                <a:lnTo>
                  <a:pt x="3148101" y="670196"/>
                </a:lnTo>
                <a:lnTo>
                  <a:pt x="3159183" y="684380"/>
                </a:lnTo>
                <a:lnTo>
                  <a:pt x="1859092" y="1700122"/>
                </a:lnTo>
                <a:lnTo>
                  <a:pt x="3302074" y="900264"/>
                </a:lnTo>
                <a:lnTo>
                  <a:pt x="3310800" y="916008"/>
                </a:lnTo>
                <a:lnTo>
                  <a:pt x="1867819" y="1715865"/>
                </a:lnTo>
                <a:lnTo>
                  <a:pt x="3418160" y="1151588"/>
                </a:lnTo>
                <a:lnTo>
                  <a:pt x="3424317" y="1168502"/>
                </a:lnTo>
                <a:lnTo>
                  <a:pt x="1873975" y="1732780"/>
                </a:lnTo>
                <a:lnTo>
                  <a:pt x="3493502" y="1417976"/>
                </a:lnTo>
                <a:lnTo>
                  <a:pt x="3496936" y="1435645"/>
                </a:lnTo>
                <a:lnTo>
                  <a:pt x="1877408" y="1750450"/>
                </a:lnTo>
                <a:lnTo>
                  <a:pt x="3526244" y="1692871"/>
                </a:lnTo>
                <a:lnTo>
                  <a:pt x="3526872" y="1710860"/>
                </a:lnTo>
                <a:lnTo>
                  <a:pt x="1878038" y="1768439"/>
                </a:lnTo>
                <a:lnTo>
                  <a:pt x="3515580" y="1969503"/>
                </a:lnTo>
                <a:lnTo>
                  <a:pt x="3513385" y="1987369"/>
                </a:lnTo>
                <a:lnTo>
                  <a:pt x="1875843" y="1786305"/>
                </a:lnTo>
                <a:lnTo>
                  <a:pt x="3461771" y="2241062"/>
                </a:lnTo>
                <a:lnTo>
                  <a:pt x="3456810" y="2258365"/>
                </a:lnTo>
                <a:lnTo>
                  <a:pt x="1870880" y="1803607"/>
                </a:lnTo>
                <a:lnTo>
                  <a:pt x="3366145" y="2500860"/>
                </a:lnTo>
                <a:lnTo>
                  <a:pt x="3358538" y="2517173"/>
                </a:lnTo>
                <a:lnTo>
                  <a:pt x="1863275" y="1819921"/>
                </a:lnTo>
                <a:lnTo>
                  <a:pt x="3231054" y="2742500"/>
                </a:lnTo>
                <a:lnTo>
                  <a:pt x="3220988" y="2757423"/>
                </a:lnTo>
                <a:lnTo>
                  <a:pt x="1853211" y="1834845"/>
                </a:lnTo>
                <a:lnTo>
                  <a:pt x="3059826" y="2960032"/>
                </a:lnTo>
                <a:lnTo>
                  <a:pt x="3047549" y="2973197"/>
                </a:lnTo>
                <a:lnTo>
                  <a:pt x="1840934" y="1848009"/>
                </a:lnTo>
                <a:lnTo>
                  <a:pt x="2856676" y="3148100"/>
                </a:lnTo>
                <a:lnTo>
                  <a:pt x="2842491" y="3159182"/>
                </a:lnTo>
                <a:lnTo>
                  <a:pt x="1826748" y="1859090"/>
                </a:lnTo>
                <a:lnTo>
                  <a:pt x="2626607" y="3302073"/>
                </a:lnTo>
                <a:lnTo>
                  <a:pt x="2610864" y="3310799"/>
                </a:lnTo>
                <a:lnTo>
                  <a:pt x="1811005" y="1867817"/>
                </a:lnTo>
                <a:lnTo>
                  <a:pt x="2375284" y="3418159"/>
                </a:lnTo>
                <a:lnTo>
                  <a:pt x="2358370" y="3424316"/>
                </a:lnTo>
                <a:lnTo>
                  <a:pt x="1794091" y="1873972"/>
                </a:lnTo>
                <a:lnTo>
                  <a:pt x="2108895" y="3493501"/>
                </a:lnTo>
                <a:lnTo>
                  <a:pt x="2091226" y="3496935"/>
                </a:lnTo>
                <a:lnTo>
                  <a:pt x="1776422" y="1877407"/>
                </a:lnTo>
                <a:lnTo>
                  <a:pt x="1834000" y="3526243"/>
                </a:lnTo>
                <a:lnTo>
                  <a:pt x="1816012" y="3526871"/>
                </a:lnTo>
                <a:lnTo>
                  <a:pt x="1758432" y="1878036"/>
                </a:lnTo>
                <a:lnTo>
                  <a:pt x="1557368" y="3515579"/>
                </a:lnTo>
                <a:lnTo>
                  <a:pt x="1539502" y="3513384"/>
                </a:lnTo>
                <a:lnTo>
                  <a:pt x="1740567" y="1875842"/>
                </a:lnTo>
                <a:lnTo>
                  <a:pt x="1285809" y="3461770"/>
                </a:lnTo>
                <a:lnTo>
                  <a:pt x="1268506" y="3456808"/>
                </a:lnTo>
                <a:lnTo>
                  <a:pt x="1723263" y="1870884"/>
                </a:lnTo>
                <a:lnTo>
                  <a:pt x="1026011" y="3366144"/>
                </a:lnTo>
                <a:lnTo>
                  <a:pt x="1009697" y="3358537"/>
                </a:lnTo>
                <a:lnTo>
                  <a:pt x="1706950" y="1863273"/>
                </a:lnTo>
                <a:lnTo>
                  <a:pt x="784371" y="3231053"/>
                </a:lnTo>
                <a:lnTo>
                  <a:pt x="769448" y="3220987"/>
                </a:lnTo>
                <a:lnTo>
                  <a:pt x="1692027" y="1853209"/>
                </a:lnTo>
                <a:lnTo>
                  <a:pt x="566840" y="3059825"/>
                </a:lnTo>
                <a:lnTo>
                  <a:pt x="553675" y="3047549"/>
                </a:lnTo>
                <a:lnTo>
                  <a:pt x="1678863" y="1840932"/>
                </a:lnTo>
                <a:lnTo>
                  <a:pt x="378771" y="2856675"/>
                </a:lnTo>
                <a:lnTo>
                  <a:pt x="367689" y="2842490"/>
                </a:lnTo>
                <a:lnTo>
                  <a:pt x="1667780" y="1826750"/>
                </a:lnTo>
                <a:lnTo>
                  <a:pt x="224798" y="2626606"/>
                </a:lnTo>
                <a:lnTo>
                  <a:pt x="216072" y="2610863"/>
                </a:lnTo>
                <a:lnTo>
                  <a:pt x="1659054" y="1811004"/>
                </a:lnTo>
                <a:lnTo>
                  <a:pt x="108712" y="2375284"/>
                </a:lnTo>
                <a:lnTo>
                  <a:pt x="102555" y="2358369"/>
                </a:lnTo>
                <a:lnTo>
                  <a:pt x="1652899" y="1794090"/>
                </a:lnTo>
                <a:lnTo>
                  <a:pt x="33370" y="2108894"/>
                </a:lnTo>
                <a:lnTo>
                  <a:pt x="29936" y="2091225"/>
                </a:lnTo>
                <a:lnTo>
                  <a:pt x="1649464" y="1776421"/>
                </a:lnTo>
                <a:lnTo>
                  <a:pt x="628" y="1833999"/>
                </a:lnTo>
                <a:lnTo>
                  <a:pt x="0" y="1816010"/>
                </a:lnTo>
                <a:lnTo>
                  <a:pt x="1648834" y="1758431"/>
                </a:lnTo>
                <a:lnTo>
                  <a:pt x="11293" y="1557367"/>
                </a:lnTo>
                <a:lnTo>
                  <a:pt x="13487" y="1539501"/>
                </a:lnTo>
                <a:lnTo>
                  <a:pt x="1651029" y="1740565"/>
                </a:lnTo>
                <a:lnTo>
                  <a:pt x="65101" y="1285808"/>
                </a:lnTo>
                <a:lnTo>
                  <a:pt x="70063" y="1268506"/>
                </a:lnTo>
                <a:lnTo>
                  <a:pt x="1655991" y="1723263"/>
                </a:lnTo>
                <a:lnTo>
                  <a:pt x="160727" y="1026011"/>
                </a:lnTo>
                <a:lnTo>
                  <a:pt x="168334" y="1009698"/>
                </a:lnTo>
                <a:lnTo>
                  <a:pt x="1663598" y="1706949"/>
                </a:lnTo>
                <a:lnTo>
                  <a:pt x="295818" y="784371"/>
                </a:lnTo>
                <a:lnTo>
                  <a:pt x="305884" y="769448"/>
                </a:lnTo>
                <a:lnTo>
                  <a:pt x="1673663" y="1692027"/>
                </a:lnTo>
                <a:lnTo>
                  <a:pt x="467046" y="566839"/>
                </a:lnTo>
                <a:lnTo>
                  <a:pt x="479323" y="553674"/>
                </a:lnTo>
                <a:lnTo>
                  <a:pt x="1685939" y="1678861"/>
                </a:lnTo>
                <a:lnTo>
                  <a:pt x="670196" y="378771"/>
                </a:lnTo>
                <a:lnTo>
                  <a:pt x="684381" y="367689"/>
                </a:lnTo>
                <a:lnTo>
                  <a:pt x="1700124" y="1667780"/>
                </a:lnTo>
                <a:lnTo>
                  <a:pt x="900265" y="224798"/>
                </a:lnTo>
                <a:lnTo>
                  <a:pt x="916008" y="216071"/>
                </a:lnTo>
                <a:lnTo>
                  <a:pt x="1715866" y="1659053"/>
                </a:lnTo>
                <a:lnTo>
                  <a:pt x="1151588" y="108711"/>
                </a:lnTo>
                <a:lnTo>
                  <a:pt x="1168502" y="102555"/>
                </a:lnTo>
                <a:lnTo>
                  <a:pt x="1732782" y="1652898"/>
                </a:lnTo>
                <a:lnTo>
                  <a:pt x="1417977" y="33370"/>
                </a:lnTo>
                <a:lnTo>
                  <a:pt x="1435646" y="29935"/>
                </a:lnTo>
                <a:lnTo>
                  <a:pt x="1750451" y="1649459"/>
                </a:lnTo>
                <a:lnTo>
                  <a:pt x="1692872" y="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 userDrawn="1"/>
        </p:nvSpPr>
        <p:spPr>
          <a:xfrm>
            <a:off x="1463476" y="2052087"/>
            <a:ext cx="552450" cy="552450"/>
          </a:xfrm>
          <a:custGeom>
            <a:avLst/>
            <a:gdLst>
              <a:gd name="connsiteX0" fmla="*/ 1710861 w 3526872"/>
              <a:gd name="connsiteY0" fmla="*/ 0 h 3526871"/>
              <a:gd name="connsiteX1" fmla="*/ 1768439 w 3526872"/>
              <a:gd name="connsiteY1" fmla="*/ 1648835 h 3526871"/>
              <a:gd name="connsiteX2" fmla="*/ 1969505 w 3526872"/>
              <a:gd name="connsiteY2" fmla="*/ 11293 h 3526871"/>
              <a:gd name="connsiteX3" fmla="*/ 1987371 w 3526872"/>
              <a:gd name="connsiteY3" fmla="*/ 13486 h 3526871"/>
              <a:gd name="connsiteX4" fmla="*/ 1786306 w 3526872"/>
              <a:gd name="connsiteY4" fmla="*/ 1651027 h 3526871"/>
              <a:gd name="connsiteX5" fmla="*/ 2241063 w 3526872"/>
              <a:gd name="connsiteY5" fmla="*/ 65100 h 3526871"/>
              <a:gd name="connsiteX6" fmla="*/ 2258366 w 3526872"/>
              <a:gd name="connsiteY6" fmla="*/ 70062 h 3526871"/>
              <a:gd name="connsiteX7" fmla="*/ 1803609 w 3526872"/>
              <a:gd name="connsiteY7" fmla="*/ 1655989 h 3526871"/>
              <a:gd name="connsiteX8" fmla="*/ 2500861 w 3526872"/>
              <a:gd name="connsiteY8" fmla="*/ 160728 h 3526871"/>
              <a:gd name="connsiteX9" fmla="*/ 2517174 w 3526872"/>
              <a:gd name="connsiteY9" fmla="*/ 168335 h 3526871"/>
              <a:gd name="connsiteX10" fmla="*/ 1819921 w 3526872"/>
              <a:gd name="connsiteY10" fmla="*/ 1663598 h 3526871"/>
              <a:gd name="connsiteX11" fmla="*/ 2742501 w 3526872"/>
              <a:gd name="connsiteY11" fmla="*/ 295818 h 3526871"/>
              <a:gd name="connsiteX12" fmla="*/ 2757424 w 3526872"/>
              <a:gd name="connsiteY12" fmla="*/ 305883 h 3526871"/>
              <a:gd name="connsiteX13" fmla="*/ 1834846 w 3526872"/>
              <a:gd name="connsiteY13" fmla="*/ 1673661 h 3526871"/>
              <a:gd name="connsiteX14" fmla="*/ 2960032 w 3526872"/>
              <a:gd name="connsiteY14" fmla="*/ 467046 h 3526871"/>
              <a:gd name="connsiteX15" fmla="*/ 2973198 w 3526872"/>
              <a:gd name="connsiteY15" fmla="*/ 479322 h 3526871"/>
              <a:gd name="connsiteX16" fmla="*/ 1848009 w 3526872"/>
              <a:gd name="connsiteY16" fmla="*/ 1685939 h 3526871"/>
              <a:gd name="connsiteX17" fmla="*/ 3148101 w 3526872"/>
              <a:gd name="connsiteY17" fmla="*/ 670196 h 3526871"/>
              <a:gd name="connsiteX18" fmla="*/ 3159183 w 3526872"/>
              <a:gd name="connsiteY18" fmla="*/ 684380 h 3526871"/>
              <a:gd name="connsiteX19" fmla="*/ 1859092 w 3526872"/>
              <a:gd name="connsiteY19" fmla="*/ 1700122 h 3526871"/>
              <a:gd name="connsiteX20" fmla="*/ 3302074 w 3526872"/>
              <a:gd name="connsiteY20" fmla="*/ 900264 h 3526871"/>
              <a:gd name="connsiteX21" fmla="*/ 3310800 w 3526872"/>
              <a:gd name="connsiteY21" fmla="*/ 916008 h 3526871"/>
              <a:gd name="connsiteX22" fmla="*/ 1867819 w 3526872"/>
              <a:gd name="connsiteY22" fmla="*/ 1715865 h 3526871"/>
              <a:gd name="connsiteX23" fmla="*/ 3418160 w 3526872"/>
              <a:gd name="connsiteY23" fmla="*/ 1151588 h 3526871"/>
              <a:gd name="connsiteX24" fmla="*/ 3424317 w 3526872"/>
              <a:gd name="connsiteY24" fmla="*/ 1168502 h 3526871"/>
              <a:gd name="connsiteX25" fmla="*/ 1873975 w 3526872"/>
              <a:gd name="connsiteY25" fmla="*/ 1732780 h 3526871"/>
              <a:gd name="connsiteX26" fmla="*/ 3493502 w 3526872"/>
              <a:gd name="connsiteY26" fmla="*/ 1417976 h 3526871"/>
              <a:gd name="connsiteX27" fmla="*/ 3496936 w 3526872"/>
              <a:gd name="connsiteY27" fmla="*/ 1435645 h 3526871"/>
              <a:gd name="connsiteX28" fmla="*/ 1877408 w 3526872"/>
              <a:gd name="connsiteY28" fmla="*/ 1750450 h 3526871"/>
              <a:gd name="connsiteX29" fmla="*/ 3526244 w 3526872"/>
              <a:gd name="connsiteY29" fmla="*/ 1692871 h 3526871"/>
              <a:gd name="connsiteX30" fmla="*/ 3526872 w 3526872"/>
              <a:gd name="connsiteY30" fmla="*/ 1710860 h 3526871"/>
              <a:gd name="connsiteX31" fmla="*/ 1878038 w 3526872"/>
              <a:gd name="connsiteY31" fmla="*/ 1768439 h 3526871"/>
              <a:gd name="connsiteX32" fmla="*/ 3515580 w 3526872"/>
              <a:gd name="connsiteY32" fmla="*/ 1969503 h 3526871"/>
              <a:gd name="connsiteX33" fmla="*/ 3513385 w 3526872"/>
              <a:gd name="connsiteY33" fmla="*/ 1987369 h 3526871"/>
              <a:gd name="connsiteX34" fmla="*/ 1875843 w 3526872"/>
              <a:gd name="connsiteY34" fmla="*/ 1786305 h 3526871"/>
              <a:gd name="connsiteX35" fmla="*/ 3461771 w 3526872"/>
              <a:gd name="connsiteY35" fmla="*/ 2241062 h 3526871"/>
              <a:gd name="connsiteX36" fmla="*/ 3456810 w 3526872"/>
              <a:gd name="connsiteY36" fmla="*/ 2258365 h 3526871"/>
              <a:gd name="connsiteX37" fmla="*/ 1870880 w 3526872"/>
              <a:gd name="connsiteY37" fmla="*/ 1803607 h 3526871"/>
              <a:gd name="connsiteX38" fmla="*/ 3366145 w 3526872"/>
              <a:gd name="connsiteY38" fmla="*/ 2500860 h 3526871"/>
              <a:gd name="connsiteX39" fmla="*/ 3358538 w 3526872"/>
              <a:gd name="connsiteY39" fmla="*/ 2517173 h 3526871"/>
              <a:gd name="connsiteX40" fmla="*/ 1863275 w 3526872"/>
              <a:gd name="connsiteY40" fmla="*/ 1819921 h 3526871"/>
              <a:gd name="connsiteX41" fmla="*/ 3231054 w 3526872"/>
              <a:gd name="connsiteY41" fmla="*/ 2742500 h 3526871"/>
              <a:gd name="connsiteX42" fmla="*/ 3220988 w 3526872"/>
              <a:gd name="connsiteY42" fmla="*/ 2757423 h 3526871"/>
              <a:gd name="connsiteX43" fmla="*/ 1853211 w 3526872"/>
              <a:gd name="connsiteY43" fmla="*/ 1834845 h 3526871"/>
              <a:gd name="connsiteX44" fmla="*/ 3059826 w 3526872"/>
              <a:gd name="connsiteY44" fmla="*/ 2960032 h 3526871"/>
              <a:gd name="connsiteX45" fmla="*/ 3047549 w 3526872"/>
              <a:gd name="connsiteY45" fmla="*/ 2973197 h 3526871"/>
              <a:gd name="connsiteX46" fmla="*/ 1840934 w 3526872"/>
              <a:gd name="connsiteY46" fmla="*/ 1848009 h 3526871"/>
              <a:gd name="connsiteX47" fmla="*/ 2856676 w 3526872"/>
              <a:gd name="connsiteY47" fmla="*/ 3148100 h 3526871"/>
              <a:gd name="connsiteX48" fmla="*/ 2842491 w 3526872"/>
              <a:gd name="connsiteY48" fmla="*/ 3159182 h 3526871"/>
              <a:gd name="connsiteX49" fmla="*/ 1826748 w 3526872"/>
              <a:gd name="connsiteY49" fmla="*/ 1859090 h 3526871"/>
              <a:gd name="connsiteX50" fmla="*/ 2626607 w 3526872"/>
              <a:gd name="connsiteY50" fmla="*/ 3302073 h 3526871"/>
              <a:gd name="connsiteX51" fmla="*/ 2610864 w 3526872"/>
              <a:gd name="connsiteY51" fmla="*/ 3310799 h 3526871"/>
              <a:gd name="connsiteX52" fmla="*/ 1811005 w 3526872"/>
              <a:gd name="connsiteY52" fmla="*/ 1867817 h 3526871"/>
              <a:gd name="connsiteX53" fmla="*/ 2375284 w 3526872"/>
              <a:gd name="connsiteY53" fmla="*/ 3418159 h 3526871"/>
              <a:gd name="connsiteX54" fmla="*/ 2358370 w 3526872"/>
              <a:gd name="connsiteY54" fmla="*/ 3424316 h 3526871"/>
              <a:gd name="connsiteX55" fmla="*/ 1794091 w 3526872"/>
              <a:gd name="connsiteY55" fmla="*/ 1873972 h 3526871"/>
              <a:gd name="connsiteX56" fmla="*/ 2108895 w 3526872"/>
              <a:gd name="connsiteY56" fmla="*/ 3493501 h 3526871"/>
              <a:gd name="connsiteX57" fmla="*/ 2091226 w 3526872"/>
              <a:gd name="connsiteY57" fmla="*/ 3496935 h 3526871"/>
              <a:gd name="connsiteX58" fmla="*/ 1776422 w 3526872"/>
              <a:gd name="connsiteY58" fmla="*/ 1877407 h 3526871"/>
              <a:gd name="connsiteX59" fmla="*/ 1834000 w 3526872"/>
              <a:gd name="connsiteY59" fmla="*/ 3526243 h 3526871"/>
              <a:gd name="connsiteX60" fmla="*/ 1816012 w 3526872"/>
              <a:gd name="connsiteY60" fmla="*/ 3526871 h 3526871"/>
              <a:gd name="connsiteX61" fmla="*/ 1758432 w 3526872"/>
              <a:gd name="connsiteY61" fmla="*/ 1878036 h 3526871"/>
              <a:gd name="connsiteX62" fmla="*/ 1557368 w 3526872"/>
              <a:gd name="connsiteY62" fmla="*/ 3515579 h 3526871"/>
              <a:gd name="connsiteX63" fmla="*/ 1539502 w 3526872"/>
              <a:gd name="connsiteY63" fmla="*/ 3513384 h 3526871"/>
              <a:gd name="connsiteX64" fmla="*/ 1740567 w 3526872"/>
              <a:gd name="connsiteY64" fmla="*/ 1875842 h 3526871"/>
              <a:gd name="connsiteX65" fmla="*/ 1285809 w 3526872"/>
              <a:gd name="connsiteY65" fmla="*/ 3461770 h 3526871"/>
              <a:gd name="connsiteX66" fmla="*/ 1268506 w 3526872"/>
              <a:gd name="connsiteY66" fmla="*/ 3456808 h 3526871"/>
              <a:gd name="connsiteX67" fmla="*/ 1723263 w 3526872"/>
              <a:gd name="connsiteY67" fmla="*/ 1870884 h 3526871"/>
              <a:gd name="connsiteX68" fmla="*/ 1026011 w 3526872"/>
              <a:gd name="connsiteY68" fmla="*/ 3366144 h 3526871"/>
              <a:gd name="connsiteX69" fmla="*/ 1009697 w 3526872"/>
              <a:gd name="connsiteY69" fmla="*/ 3358537 h 3526871"/>
              <a:gd name="connsiteX70" fmla="*/ 1706950 w 3526872"/>
              <a:gd name="connsiteY70" fmla="*/ 1863273 h 3526871"/>
              <a:gd name="connsiteX71" fmla="*/ 784371 w 3526872"/>
              <a:gd name="connsiteY71" fmla="*/ 3231053 h 3526871"/>
              <a:gd name="connsiteX72" fmla="*/ 769448 w 3526872"/>
              <a:gd name="connsiteY72" fmla="*/ 3220987 h 3526871"/>
              <a:gd name="connsiteX73" fmla="*/ 1692027 w 3526872"/>
              <a:gd name="connsiteY73" fmla="*/ 1853209 h 3526871"/>
              <a:gd name="connsiteX74" fmla="*/ 566840 w 3526872"/>
              <a:gd name="connsiteY74" fmla="*/ 3059825 h 3526871"/>
              <a:gd name="connsiteX75" fmla="*/ 553675 w 3526872"/>
              <a:gd name="connsiteY75" fmla="*/ 3047549 h 3526871"/>
              <a:gd name="connsiteX76" fmla="*/ 1678863 w 3526872"/>
              <a:gd name="connsiteY76" fmla="*/ 1840932 h 3526871"/>
              <a:gd name="connsiteX77" fmla="*/ 378771 w 3526872"/>
              <a:gd name="connsiteY77" fmla="*/ 2856675 h 3526871"/>
              <a:gd name="connsiteX78" fmla="*/ 367689 w 3526872"/>
              <a:gd name="connsiteY78" fmla="*/ 2842490 h 3526871"/>
              <a:gd name="connsiteX79" fmla="*/ 1667780 w 3526872"/>
              <a:gd name="connsiteY79" fmla="*/ 1826750 h 3526871"/>
              <a:gd name="connsiteX80" fmla="*/ 224798 w 3526872"/>
              <a:gd name="connsiteY80" fmla="*/ 2626606 h 3526871"/>
              <a:gd name="connsiteX81" fmla="*/ 216072 w 3526872"/>
              <a:gd name="connsiteY81" fmla="*/ 2610863 h 3526871"/>
              <a:gd name="connsiteX82" fmla="*/ 1659054 w 3526872"/>
              <a:gd name="connsiteY82" fmla="*/ 1811004 h 3526871"/>
              <a:gd name="connsiteX83" fmla="*/ 108712 w 3526872"/>
              <a:gd name="connsiteY83" fmla="*/ 2375284 h 3526871"/>
              <a:gd name="connsiteX84" fmla="*/ 102555 w 3526872"/>
              <a:gd name="connsiteY84" fmla="*/ 2358369 h 3526871"/>
              <a:gd name="connsiteX85" fmla="*/ 1652899 w 3526872"/>
              <a:gd name="connsiteY85" fmla="*/ 1794090 h 3526871"/>
              <a:gd name="connsiteX86" fmla="*/ 33370 w 3526872"/>
              <a:gd name="connsiteY86" fmla="*/ 2108894 h 3526871"/>
              <a:gd name="connsiteX87" fmla="*/ 29936 w 3526872"/>
              <a:gd name="connsiteY87" fmla="*/ 2091225 h 3526871"/>
              <a:gd name="connsiteX88" fmla="*/ 1649464 w 3526872"/>
              <a:gd name="connsiteY88" fmla="*/ 1776421 h 3526871"/>
              <a:gd name="connsiteX89" fmla="*/ 628 w 3526872"/>
              <a:gd name="connsiteY89" fmla="*/ 1833999 h 3526871"/>
              <a:gd name="connsiteX90" fmla="*/ 0 w 3526872"/>
              <a:gd name="connsiteY90" fmla="*/ 1816010 h 3526871"/>
              <a:gd name="connsiteX91" fmla="*/ 1648834 w 3526872"/>
              <a:gd name="connsiteY91" fmla="*/ 1758431 h 3526871"/>
              <a:gd name="connsiteX92" fmla="*/ 11293 w 3526872"/>
              <a:gd name="connsiteY92" fmla="*/ 1557367 h 3526871"/>
              <a:gd name="connsiteX93" fmla="*/ 13487 w 3526872"/>
              <a:gd name="connsiteY93" fmla="*/ 1539501 h 3526871"/>
              <a:gd name="connsiteX94" fmla="*/ 1651029 w 3526872"/>
              <a:gd name="connsiteY94" fmla="*/ 1740565 h 3526871"/>
              <a:gd name="connsiteX95" fmla="*/ 65101 w 3526872"/>
              <a:gd name="connsiteY95" fmla="*/ 1285808 h 3526871"/>
              <a:gd name="connsiteX96" fmla="*/ 70063 w 3526872"/>
              <a:gd name="connsiteY96" fmla="*/ 1268506 h 3526871"/>
              <a:gd name="connsiteX97" fmla="*/ 1655991 w 3526872"/>
              <a:gd name="connsiteY97" fmla="*/ 1723263 h 3526871"/>
              <a:gd name="connsiteX98" fmla="*/ 160727 w 3526872"/>
              <a:gd name="connsiteY98" fmla="*/ 1026011 h 3526871"/>
              <a:gd name="connsiteX99" fmla="*/ 168334 w 3526872"/>
              <a:gd name="connsiteY99" fmla="*/ 1009698 h 3526871"/>
              <a:gd name="connsiteX100" fmla="*/ 1663598 w 3526872"/>
              <a:gd name="connsiteY100" fmla="*/ 1706949 h 3526871"/>
              <a:gd name="connsiteX101" fmla="*/ 295818 w 3526872"/>
              <a:gd name="connsiteY101" fmla="*/ 784371 h 3526871"/>
              <a:gd name="connsiteX102" fmla="*/ 305884 w 3526872"/>
              <a:gd name="connsiteY102" fmla="*/ 769448 h 3526871"/>
              <a:gd name="connsiteX103" fmla="*/ 1673663 w 3526872"/>
              <a:gd name="connsiteY103" fmla="*/ 1692027 h 3526871"/>
              <a:gd name="connsiteX104" fmla="*/ 467046 w 3526872"/>
              <a:gd name="connsiteY104" fmla="*/ 566839 h 3526871"/>
              <a:gd name="connsiteX105" fmla="*/ 479323 w 3526872"/>
              <a:gd name="connsiteY105" fmla="*/ 553674 h 3526871"/>
              <a:gd name="connsiteX106" fmla="*/ 1685939 w 3526872"/>
              <a:gd name="connsiteY106" fmla="*/ 1678861 h 3526871"/>
              <a:gd name="connsiteX107" fmla="*/ 670196 w 3526872"/>
              <a:gd name="connsiteY107" fmla="*/ 378771 h 3526871"/>
              <a:gd name="connsiteX108" fmla="*/ 684381 w 3526872"/>
              <a:gd name="connsiteY108" fmla="*/ 367689 h 3526871"/>
              <a:gd name="connsiteX109" fmla="*/ 1700124 w 3526872"/>
              <a:gd name="connsiteY109" fmla="*/ 1667780 h 3526871"/>
              <a:gd name="connsiteX110" fmla="*/ 900265 w 3526872"/>
              <a:gd name="connsiteY110" fmla="*/ 224798 h 3526871"/>
              <a:gd name="connsiteX111" fmla="*/ 916008 w 3526872"/>
              <a:gd name="connsiteY111" fmla="*/ 216071 h 3526871"/>
              <a:gd name="connsiteX112" fmla="*/ 1715866 w 3526872"/>
              <a:gd name="connsiteY112" fmla="*/ 1659053 h 3526871"/>
              <a:gd name="connsiteX113" fmla="*/ 1151588 w 3526872"/>
              <a:gd name="connsiteY113" fmla="*/ 108711 h 3526871"/>
              <a:gd name="connsiteX114" fmla="*/ 1168502 w 3526872"/>
              <a:gd name="connsiteY114" fmla="*/ 102555 h 3526871"/>
              <a:gd name="connsiteX115" fmla="*/ 1732782 w 3526872"/>
              <a:gd name="connsiteY115" fmla="*/ 1652898 h 3526871"/>
              <a:gd name="connsiteX116" fmla="*/ 1417977 w 3526872"/>
              <a:gd name="connsiteY116" fmla="*/ 33370 h 3526871"/>
              <a:gd name="connsiteX117" fmla="*/ 1435646 w 3526872"/>
              <a:gd name="connsiteY117" fmla="*/ 29935 h 3526871"/>
              <a:gd name="connsiteX118" fmla="*/ 1750451 w 3526872"/>
              <a:gd name="connsiteY118" fmla="*/ 1649459 h 3526871"/>
              <a:gd name="connsiteX119" fmla="*/ 1692872 w 3526872"/>
              <a:gd name="connsiteY119" fmla="*/ 628 h 35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526872" h="3526871">
                <a:moveTo>
                  <a:pt x="1710861" y="0"/>
                </a:moveTo>
                <a:lnTo>
                  <a:pt x="1768439" y="1648835"/>
                </a:lnTo>
                <a:lnTo>
                  <a:pt x="1969505" y="11293"/>
                </a:lnTo>
                <a:lnTo>
                  <a:pt x="1987371" y="13486"/>
                </a:lnTo>
                <a:lnTo>
                  <a:pt x="1786306" y="1651027"/>
                </a:lnTo>
                <a:lnTo>
                  <a:pt x="2241063" y="65100"/>
                </a:lnTo>
                <a:lnTo>
                  <a:pt x="2258366" y="70062"/>
                </a:lnTo>
                <a:lnTo>
                  <a:pt x="1803609" y="1655989"/>
                </a:lnTo>
                <a:lnTo>
                  <a:pt x="2500861" y="160728"/>
                </a:lnTo>
                <a:lnTo>
                  <a:pt x="2517174" y="168335"/>
                </a:lnTo>
                <a:lnTo>
                  <a:pt x="1819921" y="1663598"/>
                </a:lnTo>
                <a:lnTo>
                  <a:pt x="2742501" y="295818"/>
                </a:lnTo>
                <a:lnTo>
                  <a:pt x="2757424" y="305883"/>
                </a:lnTo>
                <a:lnTo>
                  <a:pt x="1834846" y="1673661"/>
                </a:lnTo>
                <a:lnTo>
                  <a:pt x="2960032" y="467046"/>
                </a:lnTo>
                <a:lnTo>
                  <a:pt x="2973198" y="479322"/>
                </a:lnTo>
                <a:lnTo>
                  <a:pt x="1848009" y="1685939"/>
                </a:lnTo>
                <a:lnTo>
                  <a:pt x="3148101" y="670196"/>
                </a:lnTo>
                <a:lnTo>
                  <a:pt x="3159183" y="684380"/>
                </a:lnTo>
                <a:lnTo>
                  <a:pt x="1859092" y="1700122"/>
                </a:lnTo>
                <a:lnTo>
                  <a:pt x="3302074" y="900264"/>
                </a:lnTo>
                <a:lnTo>
                  <a:pt x="3310800" y="916008"/>
                </a:lnTo>
                <a:lnTo>
                  <a:pt x="1867819" y="1715865"/>
                </a:lnTo>
                <a:lnTo>
                  <a:pt x="3418160" y="1151588"/>
                </a:lnTo>
                <a:lnTo>
                  <a:pt x="3424317" y="1168502"/>
                </a:lnTo>
                <a:lnTo>
                  <a:pt x="1873975" y="1732780"/>
                </a:lnTo>
                <a:lnTo>
                  <a:pt x="3493502" y="1417976"/>
                </a:lnTo>
                <a:lnTo>
                  <a:pt x="3496936" y="1435645"/>
                </a:lnTo>
                <a:lnTo>
                  <a:pt x="1877408" y="1750450"/>
                </a:lnTo>
                <a:lnTo>
                  <a:pt x="3526244" y="1692871"/>
                </a:lnTo>
                <a:lnTo>
                  <a:pt x="3526872" y="1710860"/>
                </a:lnTo>
                <a:lnTo>
                  <a:pt x="1878038" y="1768439"/>
                </a:lnTo>
                <a:lnTo>
                  <a:pt x="3515580" y="1969503"/>
                </a:lnTo>
                <a:lnTo>
                  <a:pt x="3513385" y="1987369"/>
                </a:lnTo>
                <a:lnTo>
                  <a:pt x="1875843" y="1786305"/>
                </a:lnTo>
                <a:lnTo>
                  <a:pt x="3461771" y="2241062"/>
                </a:lnTo>
                <a:lnTo>
                  <a:pt x="3456810" y="2258365"/>
                </a:lnTo>
                <a:lnTo>
                  <a:pt x="1870880" y="1803607"/>
                </a:lnTo>
                <a:lnTo>
                  <a:pt x="3366145" y="2500860"/>
                </a:lnTo>
                <a:lnTo>
                  <a:pt x="3358538" y="2517173"/>
                </a:lnTo>
                <a:lnTo>
                  <a:pt x="1863275" y="1819921"/>
                </a:lnTo>
                <a:lnTo>
                  <a:pt x="3231054" y="2742500"/>
                </a:lnTo>
                <a:lnTo>
                  <a:pt x="3220988" y="2757423"/>
                </a:lnTo>
                <a:lnTo>
                  <a:pt x="1853211" y="1834845"/>
                </a:lnTo>
                <a:lnTo>
                  <a:pt x="3059826" y="2960032"/>
                </a:lnTo>
                <a:lnTo>
                  <a:pt x="3047549" y="2973197"/>
                </a:lnTo>
                <a:lnTo>
                  <a:pt x="1840934" y="1848009"/>
                </a:lnTo>
                <a:lnTo>
                  <a:pt x="2856676" y="3148100"/>
                </a:lnTo>
                <a:lnTo>
                  <a:pt x="2842491" y="3159182"/>
                </a:lnTo>
                <a:lnTo>
                  <a:pt x="1826748" y="1859090"/>
                </a:lnTo>
                <a:lnTo>
                  <a:pt x="2626607" y="3302073"/>
                </a:lnTo>
                <a:lnTo>
                  <a:pt x="2610864" y="3310799"/>
                </a:lnTo>
                <a:lnTo>
                  <a:pt x="1811005" y="1867817"/>
                </a:lnTo>
                <a:lnTo>
                  <a:pt x="2375284" y="3418159"/>
                </a:lnTo>
                <a:lnTo>
                  <a:pt x="2358370" y="3424316"/>
                </a:lnTo>
                <a:lnTo>
                  <a:pt x="1794091" y="1873972"/>
                </a:lnTo>
                <a:lnTo>
                  <a:pt x="2108895" y="3493501"/>
                </a:lnTo>
                <a:lnTo>
                  <a:pt x="2091226" y="3496935"/>
                </a:lnTo>
                <a:lnTo>
                  <a:pt x="1776422" y="1877407"/>
                </a:lnTo>
                <a:lnTo>
                  <a:pt x="1834000" y="3526243"/>
                </a:lnTo>
                <a:lnTo>
                  <a:pt x="1816012" y="3526871"/>
                </a:lnTo>
                <a:lnTo>
                  <a:pt x="1758432" y="1878036"/>
                </a:lnTo>
                <a:lnTo>
                  <a:pt x="1557368" y="3515579"/>
                </a:lnTo>
                <a:lnTo>
                  <a:pt x="1539502" y="3513384"/>
                </a:lnTo>
                <a:lnTo>
                  <a:pt x="1740567" y="1875842"/>
                </a:lnTo>
                <a:lnTo>
                  <a:pt x="1285809" y="3461770"/>
                </a:lnTo>
                <a:lnTo>
                  <a:pt x="1268506" y="3456808"/>
                </a:lnTo>
                <a:lnTo>
                  <a:pt x="1723263" y="1870884"/>
                </a:lnTo>
                <a:lnTo>
                  <a:pt x="1026011" y="3366144"/>
                </a:lnTo>
                <a:lnTo>
                  <a:pt x="1009697" y="3358537"/>
                </a:lnTo>
                <a:lnTo>
                  <a:pt x="1706950" y="1863273"/>
                </a:lnTo>
                <a:lnTo>
                  <a:pt x="784371" y="3231053"/>
                </a:lnTo>
                <a:lnTo>
                  <a:pt x="769448" y="3220987"/>
                </a:lnTo>
                <a:lnTo>
                  <a:pt x="1692027" y="1853209"/>
                </a:lnTo>
                <a:lnTo>
                  <a:pt x="566840" y="3059825"/>
                </a:lnTo>
                <a:lnTo>
                  <a:pt x="553675" y="3047549"/>
                </a:lnTo>
                <a:lnTo>
                  <a:pt x="1678863" y="1840932"/>
                </a:lnTo>
                <a:lnTo>
                  <a:pt x="378771" y="2856675"/>
                </a:lnTo>
                <a:lnTo>
                  <a:pt x="367689" y="2842490"/>
                </a:lnTo>
                <a:lnTo>
                  <a:pt x="1667780" y="1826750"/>
                </a:lnTo>
                <a:lnTo>
                  <a:pt x="224798" y="2626606"/>
                </a:lnTo>
                <a:lnTo>
                  <a:pt x="216072" y="2610863"/>
                </a:lnTo>
                <a:lnTo>
                  <a:pt x="1659054" y="1811004"/>
                </a:lnTo>
                <a:lnTo>
                  <a:pt x="108712" y="2375284"/>
                </a:lnTo>
                <a:lnTo>
                  <a:pt x="102555" y="2358369"/>
                </a:lnTo>
                <a:lnTo>
                  <a:pt x="1652899" y="1794090"/>
                </a:lnTo>
                <a:lnTo>
                  <a:pt x="33370" y="2108894"/>
                </a:lnTo>
                <a:lnTo>
                  <a:pt x="29936" y="2091225"/>
                </a:lnTo>
                <a:lnTo>
                  <a:pt x="1649464" y="1776421"/>
                </a:lnTo>
                <a:lnTo>
                  <a:pt x="628" y="1833999"/>
                </a:lnTo>
                <a:lnTo>
                  <a:pt x="0" y="1816010"/>
                </a:lnTo>
                <a:lnTo>
                  <a:pt x="1648834" y="1758431"/>
                </a:lnTo>
                <a:lnTo>
                  <a:pt x="11293" y="1557367"/>
                </a:lnTo>
                <a:lnTo>
                  <a:pt x="13487" y="1539501"/>
                </a:lnTo>
                <a:lnTo>
                  <a:pt x="1651029" y="1740565"/>
                </a:lnTo>
                <a:lnTo>
                  <a:pt x="65101" y="1285808"/>
                </a:lnTo>
                <a:lnTo>
                  <a:pt x="70063" y="1268506"/>
                </a:lnTo>
                <a:lnTo>
                  <a:pt x="1655991" y="1723263"/>
                </a:lnTo>
                <a:lnTo>
                  <a:pt x="160727" y="1026011"/>
                </a:lnTo>
                <a:lnTo>
                  <a:pt x="168334" y="1009698"/>
                </a:lnTo>
                <a:lnTo>
                  <a:pt x="1663598" y="1706949"/>
                </a:lnTo>
                <a:lnTo>
                  <a:pt x="295818" y="784371"/>
                </a:lnTo>
                <a:lnTo>
                  <a:pt x="305884" y="769448"/>
                </a:lnTo>
                <a:lnTo>
                  <a:pt x="1673663" y="1692027"/>
                </a:lnTo>
                <a:lnTo>
                  <a:pt x="467046" y="566839"/>
                </a:lnTo>
                <a:lnTo>
                  <a:pt x="479323" y="553674"/>
                </a:lnTo>
                <a:lnTo>
                  <a:pt x="1685939" y="1678861"/>
                </a:lnTo>
                <a:lnTo>
                  <a:pt x="670196" y="378771"/>
                </a:lnTo>
                <a:lnTo>
                  <a:pt x="684381" y="367689"/>
                </a:lnTo>
                <a:lnTo>
                  <a:pt x="1700124" y="1667780"/>
                </a:lnTo>
                <a:lnTo>
                  <a:pt x="900265" y="224798"/>
                </a:lnTo>
                <a:lnTo>
                  <a:pt x="916008" y="216071"/>
                </a:lnTo>
                <a:lnTo>
                  <a:pt x="1715866" y="1659053"/>
                </a:lnTo>
                <a:lnTo>
                  <a:pt x="1151588" y="108711"/>
                </a:lnTo>
                <a:lnTo>
                  <a:pt x="1168502" y="102555"/>
                </a:lnTo>
                <a:lnTo>
                  <a:pt x="1732782" y="1652898"/>
                </a:lnTo>
                <a:lnTo>
                  <a:pt x="1417977" y="33370"/>
                </a:lnTo>
                <a:lnTo>
                  <a:pt x="1435646" y="29935"/>
                </a:lnTo>
                <a:lnTo>
                  <a:pt x="1750451" y="1649459"/>
                </a:lnTo>
                <a:lnTo>
                  <a:pt x="1692872" y="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KSO_Shape"/>
          <p:cNvSpPr/>
          <p:nvPr userDrawn="1"/>
        </p:nvSpPr>
        <p:spPr>
          <a:xfrm>
            <a:off x="2436812" y="3299862"/>
            <a:ext cx="386313" cy="386313"/>
          </a:xfrm>
          <a:custGeom>
            <a:avLst/>
            <a:gdLst>
              <a:gd name="connsiteX0" fmla="*/ 1710861 w 3526872"/>
              <a:gd name="connsiteY0" fmla="*/ 0 h 3526871"/>
              <a:gd name="connsiteX1" fmla="*/ 1768439 w 3526872"/>
              <a:gd name="connsiteY1" fmla="*/ 1648835 h 3526871"/>
              <a:gd name="connsiteX2" fmla="*/ 1969505 w 3526872"/>
              <a:gd name="connsiteY2" fmla="*/ 11293 h 3526871"/>
              <a:gd name="connsiteX3" fmla="*/ 1987371 w 3526872"/>
              <a:gd name="connsiteY3" fmla="*/ 13486 h 3526871"/>
              <a:gd name="connsiteX4" fmla="*/ 1786306 w 3526872"/>
              <a:gd name="connsiteY4" fmla="*/ 1651027 h 3526871"/>
              <a:gd name="connsiteX5" fmla="*/ 2241063 w 3526872"/>
              <a:gd name="connsiteY5" fmla="*/ 65100 h 3526871"/>
              <a:gd name="connsiteX6" fmla="*/ 2258366 w 3526872"/>
              <a:gd name="connsiteY6" fmla="*/ 70062 h 3526871"/>
              <a:gd name="connsiteX7" fmla="*/ 1803609 w 3526872"/>
              <a:gd name="connsiteY7" fmla="*/ 1655989 h 3526871"/>
              <a:gd name="connsiteX8" fmla="*/ 2500861 w 3526872"/>
              <a:gd name="connsiteY8" fmla="*/ 160728 h 3526871"/>
              <a:gd name="connsiteX9" fmla="*/ 2517174 w 3526872"/>
              <a:gd name="connsiteY9" fmla="*/ 168335 h 3526871"/>
              <a:gd name="connsiteX10" fmla="*/ 1819921 w 3526872"/>
              <a:gd name="connsiteY10" fmla="*/ 1663598 h 3526871"/>
              <a:gd name="connsiteX11" fmla="*/ 2742501 w 3526872"/>
              <a:gd name="connsiteY11" fmla="*/ 295818 h 3526871"/>
              <a:gd name="connsiteX12" fmla="*/ 2757424 w 3526872"/>
              <a:gd name="connsiteY12" fmla="*/ 305883 h 3526871"/>
              <a:gd name="connsiteX13" fmla="*/ 1834846 w 3526872"/>
              <a:gd name="connsiteY13" fmla="*/ 1673661 h 3526871"/>
              <a:gd name="connsiteX14" fmla="*/ 2960032 w 3526872"/>
              <a:gd name="connsiteY14" fmla="*/ 467046 h 3526871"/>
              <a:gd name="connsiteX15" fmla="*/ 2973198 w 3526872"/>
              <a:gd name="connsiteY15" fmla="*/ 479322 h 3526871"/>
              <a:gd name="connsiteX16" fmla="*/ 1848009 w 3526872"/>
              <a:gd name="connsiteY16" fmla="*/ 1685939 h 3526871"/>
              <a:gd name="connsiteX17" fmla="*/ 3148101 w 3526872"/>
              <a:gd name="connsiteY17" fmla="*/ 670196 h 3526871"/>
              <a:gd name="connsiteX18" fmla="*/ 3159183 w 3526872"/>
              <a:gd name="connsiteY18" fmla="*/ 684380 h 3526871"/>
              <a:gd name="connsiteX19" fmla="*/ 1859092 w 3526872"/>
              <a:gd name="connsiteY19" fmla="*/ 1700122 h 3526871"/>
              <a:gd name="connsiteX20" fmla="*/ 3302074 w 3526872"/>
              <a:gd name="connsiteY20" fmla="*/ 900264 h 3526871"/>
              <a:gd name="connsiteX21" fmla="*/ 3310800 w 3526872"/>
              <a:gd name="connsiteY21" fmla="*/ 916008 h 3526871"/>
              <a:gd name="connsiteX22" fmla="*/ 1867819 w 3526872"/>
              <a:gd name="connsiteY22" fmla="*/ 1715865 h 3526871"/>
              <a:gd name="connsiteX23" fmla="*/ 3418160 w 3526872"/>
              <a:gd name="connsiteY23" fmla="*/ 1151588 h 3526871"/>
              <a:gd name="connsiteX24" fmla="*/ 3424317 w 3526872"/>
              <a:gd name="connsiteY24" fmla="*/ 1168502 h 3526871"/>
              <a:gd name="connsiteX25" fmla="*/ 1873975 w 3526872"/>
              <a:gd name="connsiteY25" fmla="*/ 1732780 h 3526871"/>
              <a:gd name="connsiteX26" fmla="*/ 3493502 w 3526872"/>
              <a:gd name="connsiteY26" fmla="*/ 1417976 h 3526871"/>
              <a:gd name="connsiteX27" fmla="*/ 3496936 w 3526872"/>
              <a:gd name="connsiteY27" fmla="*/ 1435645 h 3526871"/>
              <a:gd name="connsiteX28" fmla="*/ 1877408 w 3526872"/>
              <a:gd name="connsiteY28" fmla="*/ 1750450 h 3526871"/>
              <a:gd name="connsiteX29" fmla="*/ 3526244 w 3526872"/>
              <a:gd name="connsiteY29" fmla="*/ 1692871 h 3526871"/>
              <a:gd name="connsiteX30" fmla="*/ 3526872 w 3526872"/>
              <a:gd name="connsiteY30" fmla="*/ 1710860 h 3526871"/>
              <a:gd name="connsiteX31" fmla="*/ 1878038 w 3526872"/>
              <a:gd name="connsiteY31" fmla="*/ 1768439 h 3526871"/>
              <a:gd name="connsiteX32" fmla="*/ 3515580 w 3526872"/>
              <a:gd name="connsiteY32" fmla="*/ 1969503 h 3526871"/>
              <a:gd name="connsiteX33" fmla="*/ 3513385 w 3526872"/>
              <a:gd name="connsiteY33" fmla="*/ 1987369 h 3526871"/>
              <a:gd name="connsiteX34" fmla="*/ 1875843 w 3526872"/>
              <a:gd name="connsiteY34" fmla="*/ 1786305 h 3526871"/>
              <a:gd name="connsiteX35" fmla="*/ 3461771 w 3526872"/>
              <a:gd name="connsiteY35" fmla="*/ 2241062 h 3526871"/>
              <a:gd name="connsiteX36" fmla="*/ 3456810 w 3526872"/>
              <a:gd name="connsiteY36" fmla="*/ 2258365 h 3526871"/>
              <a:gd name="connsiteX37" fmla="*/ 1870880 w 3526872"/>
              <a:gd name="connsiteY37" fmla="*/ 1803607 h 3526871"/>
              <a:gd name="connsiteX38" fmla="*/ 3366145 w 3526872"/>
              <a:gd name="connsiteY38" fmla="*/ 2500860 h 3526871"/>
              <a:gd name="connsiteX39" fmla="*/ 3358538 w 3526872"/>
              <a:gd name="connsiteY39" fmla="*/ 2517173 h 3526871"/>
              <a:gd name="connsiteX40" fmla="*/ 1863275 w 3526872"/>
              <a:gd name="connsiteY40" fmla="*/ 1819921 h 3526871"/>
              <a:gd name="connsiteX41" fmla="*/ 3231054 w 3526872"/>
              <a:gd name="connsiteY41" fmla="*/ 2742500 h 3526871"/>
              <a:gd name="connsiteX42" fmla="*/ 3220988 w 3526872"/>
              <a:gd name="connsiteY42" fmla="*/ 2757423 h 3526871"/>
              <a:gd name="connsiteX43" fmla="*/ 1853211 w 3526872"/>
              <a:gd name="connsiteY43" fmla="*/ 1834845 h 3526871"/>
              <a:gd name="connsiteX44" fmla="*/ 3059826 w 3526872"/>
              <a:gd name="connsiteY44" fmla="*/ 2960032 h 3526871"/>
              <a:gd name="connsiteX45" fmla="*/ 3047549 w 3526872"/>
              <a:gd name="connsiteY45" fmla="*/ 2973197 h 3526871"/>
              <a:gd name="connsiteX46" fmla="*/ 1840934 w 3526872"/>
              <a:gd name="connsiteY46" fmla="*/ 1848009 h 3526871"/>
              <a:gd name="connsiteX47" fmla="*/ 2856676 w 3526872"/>
              <a:gd name="connsiteY47" fmla="*/ 3148100 h 3526871"/>
              <a:gd name="connsiteX48" fmla="*/ 2842491 w 3526872"/>
              <a:gd name="connsiteY48" fmla="*/ 3159182 h 3526871"/>
              <a:gd name="connsiteX49" fmla="*/ 1826748 w 3526872"/>
              <a:gd name="connsiteY49" fmla="*/ 1859090 h 3526871"/>
              <a:gd name="connsiteX50" fmla="*/ 2626607 w 3526872"/>
              <a:gd name="connsiteY50" fmla="*/ 3302073 h 3526871"/>
              <a:gd name="connsiteX51" fmla="*/ 2610864 w 3526872"/>
              <a:gd name="connsiteY51" fmla="*/ 3310799 h 3526871"/>
              <a:gd name="connsiteX52" fmla="*/ 1811005 w 3526872"/>
              <a:gd name="connsiteY52" fmla="*/ 1867817 h 3526871"/>
              <a:gd name="connsiteX53" fmla="*/ 2375284 w 3526872"/>
              <a:gd name="connsiteY53" fmla="*/ 3418159 h 3526871"/>
              <a:gd name="connsiteX54" fmla="*/ 2358370 w 3526872"/>
              <a:gd name="connsiteY54" fmla="*/ 3424316 h 3526871"/>
              <a:gd name="connsiteX55" fmla="*/ 1794091 w 3526872"/>
              <a:gd name="connsiteY55" fmla="*/ 1873972 h 3526871"/>
              <a:gd name="connsiteX56" fmla="*/ 2108895 w 3526872"/>
              <a:gd name="connsiteY56" fmla="*/ 3493501 h 3526871"/>
              <a:gd name="connsiteX57" fmla="*/ 2091226 w 3526872"/>
              <a:gd name="connsiteY57" fmla="*/ 3496935 h 3526871"/>
              <a:gd name="connsiteX58" fmla="*/ 1776422 w 3526872"/>
              <a:gd name="connsiteY58" fmla="*/ 1877407 h 3526871"/>
              <a:gd name="connsiteX59" fmla="*/ 1834000 w 3526872"/>
              <a:gd name="connsiteY59" fmla="*/ 3526243 h 3526871"/>
              <a:gd name="connsiteX60" fmla="*/ 1816012 w 3526872"/>
              <a:gd name="connsiteY60" fmla="*/ 3526871 h 3526871"/>
              <a:gd name="connsiteX61" fmla="*/ 1758432 w 3526872"/>
              <a:gd name="connsiteY61" fmla="*/ 1878036 h 3526871"/>
              <a:gd name="connsiteX62" fmla="*/ 1557368 w 3526872"/>
              <a:gd name="connsiteY62" fmla="*/ 3515579 h 3526871"/>
              <a:gd name="connsiteX63" fmla="*/ 1539502 w 3526872"/>
              <a:gd name="connsiteY63" fmla="*/ 3513384 h 3526871"/>
              <a:gd name="connsiteX64" fmla="*/ 1740567 w 3526872"/>
              <a:gd name="connsiteY64" fmla="*/ 1875842 h 3526871"/>
              <a:gd name="connsiteX65" fmla="*/ 1285809 w 3526872"/>
              <a:gd name="connsiteY65" fmla="*/ 3461770 h 3526871"/>
              <a:gd name="connsiteX66" fmla="*/ 1268506 w 3526872"/>
              <a:gd name="connsiteY66" fmla="*/ 3456808 h 3526871"/>
              <a:gd name="connsiteX67" fmla="*/ 1723263 w 3526872"/>
              <a:gd name="connsiteY67" fmla="*/ 1870884 h 3526871"/>
              <a:gd name="connsiteX68" fmla="*/ 1026011 w 3526872"/>
              <a:gd name="connsiteY68" fmla="*/ 3366144 h 3526871"/>
              <a:gd name="connsiteX69" fmla="*/ 1009697 w 3526872"/>
              <a:gd name="connsiteY69" fmla="*/ 3358537 h 3526871"/>
              <a:gd name="connsiteX70" fmla="*/ 1706950 w 3526872"/>
              <a:gd name="connsiteY70" fmla="*/ 1863273 h 3526871"/>
              <a:gd name="connsiteX71" fmla="*/ 784371 w 3526872"/>
              <a:gd name="connsiteY71" fmla="*/ 3231053 h 3526871"/>
              <a:gd name="connsiteX72" fmla="*/ 769448 w 3526872"/>
              <a:gd name="connsiteY72" fmla="*/ 3220987 h 3526871"/>
              <a:gd name="connsiteX73" fmla="*/ 1692027 w 3526872"/>
              <a:gd name="connsiteY73" fmla="*/ 1853209 h 3526871"/>
              <a:gd name="connsiteX74" fmla="*/ 566840 w 3526872"/>
              <a:gd name="connsiteY74" fmla="*/ 3059825 h 3526871"/>
              <a:gd name="connsiteX75" fmla="*/ 553675 w 3526872"/>
              <a:gd name="connsiteY75" fmla="*/ 3047549 h 3526871"/>
              <a:gd name="connsiteX76" fmla="*/ 1678863 w 3526872"/>
              <a:gd name="connsiteY76" fmla="*/ 1840932 h 3526871"/>
              <a:gd name="connsiteX77" fmla="*/ 378771 w 3526872"/>
              <a:gd name="connsiteY77" fmla="*/ 2856675 h 3526871"/>
              <a:gd name="connsiteX78" fmla="*/ 367689 w 3526872"/>
              <a:gd name="connsiteY78" fmla="*/ 2842490 h 3526871"/>
              <a:gd name="connsiteX79" fmla="*/ 1667780 w 3526872"/>
              <a:gd name="connsiteY79" fmla="*/ 1826750 h 3526871"/>
              <a:gd name="connsiteX80" fmla="*/ 224798 w 3526872"/>
              <a:gd name="connsiteY80" fmla="*/ 2626606 h 3526871"/>
              <a:gd name="connsiteX81" fmla="*/ 216072 w 3526872"/>
              <a:gd name="connsiteY81" fmla="*/ 2610863 h 3526871"/>
              <a:gd name="connsiteX82" fmla="*/ 1659054 w 3526872"/>
              <a:gd name="connsiteY82" fmla="*/ 1811004 h 3526871"/>
              <a:gd name="connsiteX83" fmla="*/ 108712 w 3526872"/>
              <a:gd name="connsiteY83" fmla="*/ 2375284 h 3526871"/>
              <a:gd name="connsiteX84" fmla="*/ 102555 w 3526872"/>
              <a:gd name="connsiteY84" fmla="*/ 2358369 h 3526871"/>
              <a:gd name="connsiteX85" fmla="*/ 1652899 w 3526872"/>
              <a:gd name="connsiteY85" fmla="*/ 1794090 h 3526871"/>
              <a:gd name="connsiteX86" fmla="*/ 33370 w 3526872"/>
              <a:gd name="connsiteY86" fmla="*/ 2108894 h 3526871"/>
              <a:gd name="connsiteX87" fmla="*/ 29936 w 3526872"/>
              <a:gd name="connsiteY87" fmla="*/ 2091225 h 3526871"/>
              <a:gd name="connsiteX88" fmla="*/ 1649464 w 3526872"/>
              <a:gd name="connsiteY88" fmla="*/ 1776421 h 3526871"/>
              <a:gd name="connsiteX89" fmla="*/ 628 w 3526872"/>
              <a:gd name="connsiteY89" fmla="*/ 1833999 h 3526871"/>
              <a:gd name="connsiteX90" fmla="*/ 0 w 3526872"/>
              <a:gd name="connsiteY90" fmla="*/ 1816010 h 3526871"/>
              <a:gd name="connsiteX91" fmla="*/ 1648834 w 3526872"/>
              <a:gd name="connsiteY91" fmla="*/ 1758431 h 3526871"/>
              <a:gd name="connsiteX92" fmla="*/ 11293 w 3526872"/>
              <a:gd name="connsiteY92" fmla="*/ 1557367 h 3526871"/>
              <a:gd name="connsiteX93" fmla="*/ 13487 w 3526872"/>
              <a:gd name="connsiteY93" fmla="*/ 1539501 h 3526871"/>
              <a:gd name="connsiteX94" fmla="*/ 1651029 w 3526872"/>
              <a:gd name="connsiteY94" fmla="*/ 1740565 h 3526871"/>
              <a:gd name="connsiteX95" fmla="*/ 65101 w 3526872"/>
              <a:gd name="connsiteY95" fmla="*/ 1285808 h 3526871"/>
              <a:gd name="connsiteX96" fmla="*/ 70063 w 3526872"/>
              <a:gd name="connsiteY96" fmla="*/ 1268506 h 3526871"/>
              <a:gd name="connsiteX97" fmla="*/ 1655991 w 3526872"/>
              <a:gd name="connsiteY97" fmla="*/ 1723263 h 3526871"/>
              <a:gd name="connsiteX98" fmla="*/ 160727 w 3526872"/>
              <a:gd name="connsiteY98" fmla="*/ 1026011 h 3526871"/>
              <a:gd name="connsiteX99" fmla="*/ 168334 w 3526872"/>
              <a:gd name="connsiteY99" fmla="*/ 1009698 h 3526871"/>
              <a:gd name="connsiteX100" fmla="*/ 1663598 w 3526872"/>
              <a:gd name="connsiteY100" fmla="*/ 1706949 h 3526871"/>
              <a:gd name="connsiteX101" fmla="*/ 295818 w 3526872"/>
              <a:gd name="connsiteY101" fmla="*/ 784371 h 3526871"/>
              <a:gd name="connsiteX102" fmla="*/ 305884 w 3526872"/>
              <a:gd name="connsiteY102" fmla="*/ 769448 h 3526871"/>
              <a:gd name="connsiteX103" fmla="*/ 1673663 w 3526872"/>
              <a:gd name="connsiteY103" fmla="*/ 1692027 h 3526871"/>
              <a:gd name="connsiteX104" fmla="*/ 467046 w 3526872"/>
              <a:gd name="connsiteY104" fmla="*/ 566839 h 3526871"/>
              <a:gd name="connsiteX105" fmla="*/ 479323 w 3526872"/>
              <a:gd name="connsiteY105" fmla="*/ 553674 h 3526871"/>
              <a:gd name="connsiteX106" fmla="*/ 1685939 w 3526872"/>
              <a:gd name="connsiteY106" fmla="*/ 1678861 h 3526871"/>
              <a:gd name="connsiteX107" fmla="*/ 670196 w 3526872"/>
              <a:gd name="connsiteY107" fmla="*/ 378771 h 3526871"/>
              <a:gd name="connsiteX108" fmla="*/ 684381 w 3526872"/>
              <a:gd name="connsiteY108" fmla="*/ 367689 h 3526871"/>
              <a:gd name="connsiteX109" fmla="*/ 1700124 w 3526872"/>
              <a:gd name="connsiteY109" fmla="*/ 1667780 h 3526871"/>
              <a:gd name="connsiteX110" fmla="*/ 900265 w 3526872"/>
              <a:gd name="connsiteY110" fmla="*/ 224798 h 3526871"/>
              <a:gd name="connsiteX111" fmla="*/ 916008 w 3526872"/>
              <a:gd name="connsiteY111" fmla="*/ 216071 h 3526871"/>
              <a:gd name="connsiteX112" fmla="*/ 1715866 w 3526872"/>
              <a:gd name="connsiteY112" fmla="*/ 1659053 h 3526871"/>
              <a:gd name="connsiteX113" fmla="*/ 1151588 w 3526872"/>
              <a:gd name="connsiteY113" fmla="*/ 108711 h 3526871"/>
              <a:gd name="connsiteX114" fmla="*/ 1168502 w 3526872"/>
              <a:gd name="connsiteY114" fmla="*/ 102555 h 3526871"/>
              <a:gd name="connsiteX115" fmla="*/ 1732782 w 3526872"/>
              <a:gd name="connsiteY115" fmla="*/ 1652898 h 3526871"/>
              <a:gd name="connsiteX116" fmla="*/ 1417977 w 3526872"/>
              <a:gd name="connsiteY116" fmla="*/ 33370 h 3526871"/>
              <a:gd name="connsiteX117" fmla="*/ 1435646 w 3526872"/>
              <a:gd name="connsiteY117" fmla="*/ 29935 h 3526871"/>
              <a:gd name="connsiteX118" fmla="*/ 1750451 w 3526872"/>
              <a:gd name="connsiteY118" fmla="*/ 1649459 h 3526871"/>
              <a:gd name="connsiteX119" fmla="*/ 1692872 w 3526872"/>
              <a:gd name="connsiteY119" fmla="*/ 628 h 35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526872" h="3526871">
                <a:moveTo>
                  <a:pt x="1710861" y="0"/>
                </a:moveTo>
                <a:lnTo>
                  <a:pt x="1768439" y="1648835"/>
                </a:lnTo>
                <a:lnTo>
                  <a:pt x="1969505" y="11293"/>
                </a:lnTo>
                <a:lnTo>
                  <a:pt x="1987371" y="13486"/>
                </a:lnTo>
                <a:lnTo>
                  <a:pt x="1786306" y="1651027"/>
                </a:lnTo>
                <a:lnTo>
                  <a:pt x="2241063" y="65100"/>
                </a:lnTo>
                <a:lnTo>
                  <a:pt x="2258366" y="70062"/>
                </a:lnTo>
                <a:lnTo>
                  <a:pt x="1803609" y="1655989"/>
                </a:lnTo>
                <a:lnTo>
                  <a:pt x="2500861" y="160728"/>
                </a:lnTo>
                <a:lnTo>
                  <a:pt x="2517174" y="168335"/>
                </a:lnTo>
                <a:lnTo>
                  <a:pt x="1819921" y="1663598"/>
                </a:lnTo>
                <a:lnTo>
                  <a:pt x="2742501" y="295818"/>
                </a:lnTo>
                <a:lnTo>
                  <a:pt x="2757424" y="305883"/>
                </a:lnTo>
                <a:lnTo>
                  <a:pt x="1834846" y="1673661"/>
                </a:lnTo>
                <a:lnTo>
                  <a:pt x="2960032" y="467046"/>
                </a:lnTo>
                <a:lnTo>
                  <a:pt x="2973198" y="479322"/>
                </a:lnTo>
                <a:lnTo>
                  <a:pt x="1848009" y="1685939"/>
                </a:lnTo>
                <a:lnTo>
                  <a:pt x="3148101" y="670196"/>
                </a:lnTo>
                <a:lnTo>
                  <a:pt x="3159183" y="684380"/>
                </a:lnTo>
                <a:lnTo>
                  <a:pt x="1859092" y="1700122"/>
                </a:lnTo>
                <a:lnTo>
                  <a:pt x="3302074" y="900264"/>
                </a:lnTo>
                <a:lnTo>
                  <a:pt x="3310800" y="916008"/>
                </a:lnTo>
                <a:lnTo>
                  <a:pt x="1867819" y="1715865"/>
                </a:lnTo>
                <a:lnTo>
                  <a:pt x="3418160" y="1151588"/>
                </a:lnTo>
                <a:lnTo>
                  <a:pt x="3424317" y="1168502"/>
                </a:lnTo>
                <a:lnTo>
                  <a:pt x="1873975" y="1732780"/>
                </a:lnTo>
                <a:lnTo>
                  <a:pt x="3493502" y="1417976"/>
                </a:lnTo>
                <a:lnTo>
                  <a:pt x="3496936" y="1435645"/>
                </a:lnTo>
                <a:lnTo>
                  <a:pt x="1877408" y="1750450"/>
                </a:lnTo>
                <a:lnTo>
                  <a:pt x="3526244" y="1692871"/>
                </a:lnTo>
                <a:lnTo>
                  <a:pt x="3526872" y="1710860"/>
                </a:lnTo>
                <a:lnTo>
                  <a:pt x="1878038" y="1768439"/>
                </a:lnTo>
                <a:lnTo>
                  <a:pt x="3515580" y="1969503"/>
                </a:lnTo>
                <a:lnTo>
                  <a:pt x="3513385" y="1987369"/>
                </a:lnTo>
                <a:lnTo>
                  <a:pt x="1875843" y="1786305"/>
                </a:lnTo>
                <a:lnTo>
                  <a:pt x="3461771" y="2241062"/>
                </a:lnTo>
                <a:lnTo>
                  <a:pt x="3456810" y="2258365"/>
                </a:lnTo>
                <a:lnTo>
                  <a:pt x="1870880" y="1803607"/>
                </a:lnTo>
                <a:lnTo>
                  <a:pt x="3366145" y="2500860"/>
                </a:lnTo>
                <a:lnTo>
                  <a:pt x="3358538" y="2517173"/>
                </a:lnTo>
                <a:lnTo>
                  <a:pt x="1863275" y="1819921"/>
                </a:lnTo>
                <a:lnTo>
                  <a:pt x="3231054" y="2742500"/>
                </a:lnTo>
                <a:lnTo>
                  <a:pt x="3220988" y="2757423"/>
                </a:lnTo>
                <a:lnTo>
                  <a:pt x="1853211" y="1834845"/>
                </a:lnTo>
                <a:lnTo>
                  <a:pt x="3059826" y="2960032"/>
                </a:lnTo>
                <a:lnTo>
                  <a:pt x="3047549" y="2973197"/>
                </a:lnTo>
                <a:lnTo>
                  <a:pt x="1840934" y="1848009"/>
                </a:lnTo>
                <a:lnTo>
                  <a:pt x="2856676" y="3148100"/>
                </a:lnTo>
                <a:lnTo>
                  <a:pt x="2842491" y="3159182"/>
                </a:lnTo>
                <a:lnTo>
                  <a:pt x="1826748" y="1859090"/>
                </a:lnTo>
                <a:lnTo>
                  <a:pt x="2626607" y="3302073"/>
                </a:lnTo>
                <a:lnTo>
                  <a:pt x="2610864" y="3310799"/>
                </a:lnTo>
                <a:lnTo>
                  <a:pt x="1811005" y="1867817"/>
                </a:lnTo>
                <a:lnTo>
                  <a:pt x="2375284" y="3418159"/>
                </a:lnTo>
                <a:lnTo>
                  <a:pt x="2358370" y="3424316"/>
                </a:lnTo>
                <a:lnTo>
                  <a:pt x="1794091" y="1873972"/>
                </a:lnTo>
                <a:lnTo>
                  <a:pt x="2108895" y="3493501"/>
                </a:lnTo>
                <a:lnTo>
                  <a:pt x="2091226" y="3496935"/>
                </a:lnTo>
                <a:lnTo>
                  <a:pt x="1776422" y="1877407"/>
                </a:lnTo>
                <a:lnTo>
                  <a:pt x="1834000" y="3526243"/>
                </a:lnTo>
                <a:lnTo>
                  <a:pt x="1816012" y="3526871"/>
                </a:lnTo>
                <a:lnTo>
                  <a:pt x="1758432" y="1878036"/>
                </a:lnTo>
                <a:lnTo>
                  <a:pt x="1557368" y="3515579"/>
                </a:lnTo>
                <a:lnTo>
                  <a:pt x="1539502" y="3513384"/>
                </a:lnTo>
                <a:lnTo>
                  <a:pt x="1740567" y="1875842"/>
                </a:lnTo>
                <a:lnTo>
                  <a:pt x="1285809" y="3461770"/>
                </a:lnTo>
                <a:lnTo>
                  <a:pt x="1268506" y="3456808"/>
                </a:lnTo>
                <a:lnTo>
                  <a:pt x="1723263" y="1870884"/>
                </a:lnTo>
                <a:lnTo>
                  <a:pt x="1026011" y="3366144"/>
                </a:lnTo>
                <a:lnTo>
                  <a:pt x="1009697" y="3358537"/>
                </a:lnTo>
                <a:lnTo>
                  <a:pt x="1706950" y="1863273"/>
                </a:lnTo>
                <a:lnTo>
                  <a:pt x="784371" y="3231053"/>
                </a:lnTo>
                <a:lnTo>
                  <a:pt x="769448" y="3220987"/>
                </a:lnTo>
                <a:lnTo>
                  <a:pt x="1692027" y="1853209"/>
                </a:lnTo>
                <a:lnTo>
                  <a:pt x="566840" y="3059825"/>
                </a:lnTo>
                <a:lnTo>
                  <a:pt x="553675" y="3047549"/>
                </a:lnTo>
                <a:lnTo>
                  <a:pt x="1678863" y="1840932"/>
                </a:lnTo>
                <a:lnTo>
                  <a:pt x="378771" y="2856675"/>
                </a:lnTo>
                <a:lnTo>
                  <a:pt x="367689" y="2842490"/>
                </a:lnTo>
                <a:lnTo>
                  <a:pt x="1667780" y="1826750"/>
                </a:lnTo>
                <a:lnTo>
                  <a:pt x="224798" y="2626606"/>
                </a:lnTo>
                <a:lnTo>
                  <a:pt x="216072" y="2610863"/>
                </a:lnTo>
                <a:lnTo>
                  <a:pt x="1659054" y="1811004"/>
                </a:lnTo>
                <a:lnTo>
                  <a:pt x="108712" y="2375284"/>
                </a:lnTo>
                <a:lnTo>
                  <a:pt x="102555" y="2358369"/>
                </a:lnTo>
                <a:lnTo>
                  <a:pt x="1652899" y="1794090"/>
                </a:lnTo>
                <a:lnTo>
                  <a:pt x="33370" y="2108894"/>
                </a:lnTo>
                <a:lnTo>
                  <a:pt x="29936" y="2091225"/>
                </a:lnTo>
                <a:lnTo>
                  <a:pt x="1649464" y="1776421"/>
                </a:lnTo>
                <a:lnTo>
                  <a:pt x="628" y="1833999"/>
                </a:lnTo>
                <a:lnTo>
                  <a:pt x="0" y="1816010"/>
                </a:lnTo>
                <a:lnTo>
                  <a:pt x="1648834" y="1758431"/>
                </a:lnTo>
                <a:lnTo>
                  <a:pt x="11293" y="1557367"/>
                </a:lnTo>
                <a:lnTo>
                  <a:pt x="13487" y="1539501"/>
                </a:lnTo>
                <a:lnTo>
                  <a:pt x="1651029" y="1740565"/>
                </a:lnTo>
                <a:lnTo>
                  <a:pt x="65101" y="1285808"/>
                </a:lnTo>
                <a:lnTo>
                  <a:pt x="70063" y="1268506"/>
                </a:lnTo>
                <a:lnTo>
                  <a:pt x="1655991" y="1723263"/>
                </a:lnTo>
                <a:lnTo>
                  <a:pt x="160727" y="1026011"/>
                </a:lnTo>
                <a:lnTo>
                  <a:pt x="168334" y="1009698"/>
                </a:lnTo>
                <a:lnTo>
                  <a:pt x="1663598" y="1706949"/>
                </a:lnTo>
                <a:lnTo>
                  <a:pt x="295818" y="784371"/>
                </a:lnTo>
                <a:lnTo>
                  <a:pt x="305884" y="769448"/>
                </a:lnTo>
                <a:lnTo>
                  <a:pt x="1673663" y="1692027"/>
                </a:lnTo>
                <a:lnTo>
                  <a:pt x="467046" y="566839"/>
                </a:lnTo>
                <a:lnTo>
                  <a:pt x="479323" y="553674"/>
                </a:lnTo>
                <a:lnTo>
                  <a:pt x="1685939" y="1678861"/>
                </a:lnTo>
                <a:lnTo>
                  <a:pt x="670196" y="378771"/>
                </a:lnTo>
                <a:lnTo>
                  <a:pt x="684381" y="367689"/>
                </a:lnTo>
                <a:lnTo>
                  <a:pt x="1700124" y="1667780"/>
                </a:lnTo>
                <a:lnTo>
                  <a:pt x="900265" y="224798"/>
                </a:lnTo>
                <a:lnTo>
                  <a:pt x="916008" y="216071"/>
                </a:lnTo>
                <a:lnTo>
                  <a:pt x="1715866" y="1659053"/>
                </a:lnTo>
                <a:lnTo>
                  <a:pt x="1151588" y="108711"/>
                </a:lnTo>
                <a:lnTo>
                  <a:pt x="1168502" y="102555"/>
                </a:lnTo>
                <a:lnTo>
                  <a:pt x="1732782" y="1652898"/>
                </a:lnTo>
                <a:lnTo>
                  <a:pt x="1417977" y="33370"/>
                </a:lnTo>
                <a:lnTo>
                  <a:pt x="1435646" y="29935"/>
                </a:lnTo>
                <a:lnTo>
                  <a:pt x="1750451" y="1649459"/>
                </a:lnTo>
                <a:lnTo>
                  <a:pt x="1692872" y="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5600" y="975600"/>
            <a:ext cx="7185600" cy="10764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65600" y="2253600"/>
            <a:ext cx="7185600" cy="554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800" y="1598400"/>
            <a:ext cx="10515600" cy="23292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800" y="4017600"/>
            <a:ext cx="10515600" cy="23292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826294" y="3752850"/>
            <a:ext cx="105394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 rot="21396991">
            <a:off x="5127626" y="3614739"/>
            <a:ext cx="3349625" cy="5937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 rot="225092">
            <a:off x="4057650" y="2795589"/>
            <a:ext cx="4332288" cy="7254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 rot="21197296">
            <a:off x="4552950" y="1855788"/>
            <a:ext cx="3341688" cy="723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>
            <p:custDataLst>
              <p:tags r:id="rId5"/>
            </p:custDataLst>
          </p:nvPr>
        </p:nvSpPr>
        <p:spPr>
          <a:xfrm rot="225092">
            <a:off x="3975101" y="2693988"/>
            <a:ext cx="4333875" cy="7239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4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>
            <p:custDataLst>
              <p:tags r:id="rId6"/>
            </p:custDataLst>
          </p:nvPr>
        </p:nvSpPr>
        <p:spPr>
          <a:xfrm rot="21396991">
            <a:off x="5045076" y="3513139"/>
            <a:ext cx="3349625" cy="5937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>
            <a:outerShdw blurRad="25400" dist="12700" dir="189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 rot="21197296">
            <a:off x="4465639" y="1724025"/>
            <a:ext cx="3343275" cy="725488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>
            <a:outerShdw blurRad="25400" dist="127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4800" dirty="0">
              <a:solidFill>
                <a:srgbClr val="FFFF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180000">
            <a:off x="4467600" y="1724400"/>
            <a:ext cx="3344400" cy="727200"/>
          </a:xfrm>
        </p:spPr>
        <p:txBody>
          <a:bodyPr lIns="0" tIns="0" rIns="0" bIns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3" hasCustomPrompt="1"/>
          </p:nvPr>
        </p:nvSpPr>
        <p:spPr>
          <a:xfrm rot="240000">
            <a:off x="3974400" y="2692800"/>
            <a:ext cx="4334400" cy="7236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sz="quarter" idx="14" hasCustomPrompt="1"/>
          </p:nvPr>
        </p:nvSpPr>
        <p:spPr>
          <a:xfrm rot="21420000">
            <a:off x="5043600" y="3513600"/>
            <a:ext cx="3279124" cy="576825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35495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3549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3569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57506" y="399308"/>
            <a:ext cx="1167213" cy="6112587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8027" y="399308"/>
            <a:ext cx="9443106" cy="6112587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292224"/>
            <a:ext cx="10515600" cy="499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85000"/>
        <a:buFont typeface="Wingdings" panose="05000000000000000000" pitchFamily="2" charset="2"/>
        <a:buChar char="!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2.xml"/><Relationship Id="rId3" Type="http://schemas.openxmlformats.org/officeDocument/2006/relationships/image" Target="../media/image4.jpe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2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5.jpeg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2" Type="http://schemas.openxmlformats.org/officeDocument/2006/relationships/notesSlide" Target="../notesSlides/notesSlide7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48.xml"/><Relationship Id="rId2" Type="http://schemas.openxmlformats.org/officeDocument/2006/relationships/tags" Target="../tags/tag30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夏令营的那些事儿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293995" y="2011680"/>
            <a:ext cx="6633845" cy="1101725"/>
          </a:xfrm>
        </p:spPr>
        <p:txBody>
          <a:bodyPr/>
          <a:lstStyle/>
          <a:p>
            <a:r>
              <a:rPr lang="zh-CN" altLang="en-US" dirty="0"/>
              <a:t>前、中、后 之全程攻略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科普一下，什么是夏令营？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97024"/>
            <a:ext cx="10515600" cy="4994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"/>
            </a:pPr>
            <a:r>
              <a:rPr lang="zh-CN" altLang="en-US" sz="2000" dirty="0"/>
              <a:t>在我看来，夏令营就是优秀高校希望优秀学生保研或者报考到他们学校，于是利用暑假时间招一些优秀大学生来学校参加此活动（包吃包住大多数还包邮），介绍自己学校、学科、导师的优势特色，然后</a:t>
            </a:r>
            <a:r>
              <a:rPr lang="zh-CN" altLang="en-US" sz="2000" u="sng" dirty="0"/>
              <a:t>有一个类似于考研复试的过程</a:t>
            </a:r>
            <a:r>
              <a:rPr lang="zh-CN" altLang="en-US" sz="2000" dirty="0"/>
              <a:t>，择优给予优惠政策，比如拿到保研名额后学校就直接接收你或者考研优先录取等等。</a:t>
            </a:r>
            <a:endParaRPr lang="zh-CN" alt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"/>
            </a:pPr>
            <a:r>
              <a:rPr lang="zh-CN" altLang="en-US" sz="2000" dirty="0"/>
              <a:t>所以，并非只有保研学生参加夏令营才有好处哦！！统考生参加夏令营比单纯考研的同学更优先选导师（毕竟打过照面，更为熟悉），</a:t>
            </a:r>
            <a:r>
              <a:rPr lang="zh-CN" altLang="en-US" sz="2000" u="sng" dirty="0"/>
              <a:t>导师也最优先考虑夏令营学员</a:t>
            </a:r>
            <a:r>
              <a:rPr lang="zh-CN" altLang="en-US" sz="2000" dirty="0"/>
              <a:t>，先到先得嘛！要是统考生在夏令营中获得拟录取，之后又过了考研科室线，很多都是免复试录取的。</a:t>
            </a:r>
            <a:endParaRPr lang="zh-CN" altLang="en-US" sz="20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夏令营之前期准备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44905"/>
            <a:ext cx="10515600" cy="2607310"/>
          </a:xfrm>
        </p:spPr>
        <p:txBody>
          <a:bodyPr>
            <a:normAutofit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"/>
            </a:pPr>
            <a:r>
              <a:rPr lang="zh-CN" altLang="en-US" sz="2000" dirty="0"/>
              <a:t>大学期间，一手抓专业成绩，一手抓英语四六级（六级最好刷分到</a:t>
            </a:r>
            <a:r>
              <a:rPr lang="en-US" altLang="zh-CN" sz="2000" dirty="0"/>
              <a:t>500+</a:t>
            </a:r>
            <a:r>
              <a:rPr lang="zh-CN" altLang="en-US" sz="2000" dirty="0"/>
              <a:t>，到了夏令营及复试时就知道其重要性了），最好能拿到保研资格。另外，获奖证书、学生工作、科研经历也会为夏令营的准备</a:t>
            </a:r>
            <a:r>
              <a:rPr lang="zh-CN" altLang="en-US" sz="2000" b="1" u="sng" dirty="0">
                <a:solidFill>
                  <a:schemeClr val="tx1"/>
                </a:solidFill>
              </a:rPr>
              <a:t>材料</a:t>
            </a:r>
            <a:r>
              <a:rPr lang="zh-CN" altLang="en-US" sz="2000" dirty="0"/>
              <a:t>添色不少。</a:t>
            </a:r>
            <a:endParaRPr lang="zh-CN" alt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"/>
            </a:pPr>
            <a:r>
              <a:rPr lang="zh-CN" altLang="en-US" sz="2000" dirty="0"/>
              <a:t>报名前数月，开始密切关注各大学院的官网，随时跟进夏令营动态，同时与有意向的小伙伴组队，进行信息互通，争取达到利益最大化。除了官网，保研论坛、目标学院微信公众号、目标学院的师兄师姐们也是</a:t>
            </a:r>
            <a:r>
              <a:rPr lang="zh-CN" altLang="en-US" sz="2000" b="1" u="sng" dirty="0"/>
              <a:t>信息</a:t>
            </a:r>
            <a:r>
              <a:rPr lang="zh-CN" altLang="en-US" sz="2000" dirty="0"/>
              <a:t>的主要来源。</a:t>
            </a:r>
            <a:endParaRPr lang="zh-CN" alt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"/>
            </a:pPr>
            <a:endParaRPr lang="zh-CN" alt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"/>
            </a:pPr>
            <a:endParaRPr lang="zh-CN" altLang="en-US" sz="2000" dirty="0"/>
          </a:p>
        </p:txBody>
      </p:sp>
      <p:sp>
        <p:nvSpPr>
          <p:cNvPr id="4" name="内容占位符 4"/>
          <p:cNvSpPr txBox="1"/>
          <p:nvPr>
            <p:custDataLst>
              <p:tags r:id="rId3"/>
            </p:custDataLst>
          </p:nvPr>
        </p:nvSpPr>
        <p:spPr>
          <a:xfrm>
            <a:off x="838200" y="4253865"/>
            <a:ext cx="10515600" cy="168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7675" indent="-4476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!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"/>
            </a:pPr>
            <a:r>
              <a:rPr lang="zh-CN" altLang="en-US" sz="2000" dirty="0">
                <a:solidFill>
                  <a:srgbClr val="FF0000"/>
                </a:solidFill>
              </a:rPr>
              <a:t>注意事项：</a:t>
            </a:r>
            <a:r>
              <a:rPr lang="zh-CN" altLang="en-US" sz="2000" dirty="0">
                <a:solidFill>
                  <a:schemeClr val="tx1"/>
                </a:solidFill>
              </a:rPr>
              <a:t>夏令营可以参加数个。</a:t>
            </a:r>
            <a:r>
              <a:rPr lang="zh-CN" altLang="en-US" sz="2000" dirty="0"/>
              <a:t>选择高校、选择专业、甚至选择导师，需结合自身情况综合考虑。</a:t>
            </a:r>
            <a:endParaRPr lang="zh-CN" altLang="en-US" sz="2000" dirty="0"/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826294" y="3752850"/>
            <a:ext cx="105394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夏令营中考核应对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复习阶段：一手抓医学专业知识，一手抓英语应用能力。</a:t>
            </a:r>
            <a:endParaRPr lang="zh-CN" altLang="en-US" dirty="0"/>
          </a:p>
          <a:p>
            <a:r>
              <a:rPr lang="en-US" altLang="zh-CN" sz="2400" b="1" dirty="0"/>
              <a:t>*</a:t>
            </a:r>
            <a:r>
              <a:rPr lang="zh-CN" altLang="en-US" dirty="0"/>
              <a:t>考核内容常常有专业课笔试这一项，因此，看书巩固不可缺少。必要时上网参考高校历年复试题目。</a:t>
            </a:r>
            <a:endParaRPr lang="zh-CN" altLang="en-US" dirty="0"/>
          </a:p>
          <a:p>
            <a:r>
              <a:rPr lang="en-US" altLang="zh-CN" sz="2400" b="1" dirty="0"/>
              <a:t>*</a:t>
            </a:r>
            <a:r>
              <a:rPr lang="zh-CN" altLang="en-US" dirty="0"/>
              <a:t>综合面试是重中之重。好的精神面貌、一份满意的简历、流利的自我介绍是给人的第一印象。考察或有本专业知识，或有英语口语交流，或有医学英文文献翻译。</a:t>
            </a:r>
            <a:endParaRPr lang="zh-CN" altLang="en-US" dirty="0"/>
          </a:p>
        </p:txBody>
      </p:sp>
      <p:pic>
        <p:nvPicPr>
          <p:cNvPr id="4" name="图片占位符 3" descr="IMG_1617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343525" y="274320"/>
            <a:ext cx="6075680" cy="62471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istrator\Desktop\IMG_1593.JPGIMG_159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6035" y="721995"/>
            <a:ext cx="5161915" cy="550989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935355" y="40005"/>
            <a:ext cx="1948180" cy="782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100000"/>
              </a:lnSpc>
              <a:spcBef>
                <a:spcPct val="0"/>
              </a:spcBef>
              <a:buNone/>
              <a:defRPr sz="3600" b="1" i="0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0" dirty="0"/>
              <a:t>晒图啦</a:t>
            </a:r>
            <a:endParaRPr lang="zh-CN" altLang="en-US" b="0" dirty="0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46405" y="6375400"/>
            <a:ext cx="3491865" cy="373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baseline="0"/>
            </a:lvl1pPr>
            <a:lvl2pPr marL="342900" indent="0" algn="just" defTabSz="685800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1050" baseline="0"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6858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/>
            </a:lvl3pPr>
            <a:lvl4pPr marL="10287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4pPr>
            <a:lvl5pPr marL="13716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5pPr>
            <a:lvl6pPr marL="17145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6pPr>
            <a:lvl7pPr marL="2057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7pPr>
            <a:lvl8pPr marL="24003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8pPr>
            <a:lvl9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9pPr>
          </a:lstStyle>
          <a:p>
            <a:r>
              <a:rPr lang="en-US" altLang="zh-CN" sz="1800" dirty="0"/>
              <a:t>       </a:t>
            </a:r>
            <a:r>
              <a:rPr lang="zh-CN" altLang="en-US" sz="1800" dirty="0"/>
              <a:t>中山医 标志性建筑</a:t>
            </a:r>
            <a:endParaRPr lang="zh-CN" altLang="en-US" sz="1800" dirty="0"/>
          </a:p>
        </p:txBody>
      </p:sp>
      <p:pic>
        <p:nvPicPr>
          <p:cNvPr id="2" name="图片 1" descr="IMG_16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950" y="210185"/>
            <a:ext cx="5635625" cy="32442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00090" y="593725"/>
            <a:ext cx="23336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/>
              <a:t>  </a:t>
            </a:r>
            <a:endParaRPr lang="zh-CN" altLang="en-US" sz="1800"/>
          </a:p>
        </p:txBody>
      </p:sp>
      <p:pic>
        <p:nvPicPr>
          <p:cNvPr id="5" name="图片 4" descr="IMG_17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950" y="3533140"/>
            <a:ext cx="6220460" cy="32150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43565" y="210185"/>
            <a:ext cx="609600" cy="2435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2800"/>
              <a:t>      </a:t>
            </a:r>
            <a:r>
              <a:rPr lang="zh-CN" altLang="en-US" sz="2800"/>
              <a:t>结束晚宴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1543030" y="2869565"/>
            <a:ext cx="487680" cy="3878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2000"/>
              <a:t>      </a:t>
            </a:r>
            <a:r>
              <a:rPr lang="zh-CN" altLang="en-US" sz="2000"/>
              <a:t>坐上游轮，广州夜色一览无余</a:t>
            </a:r>
            <a:endParaRPr lang="zh-CN" altLang="en-US" sz="2000"/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s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73630" y="433070"/>
            <a:ext cx="7101205" cy="91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rm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夏令营后期工作</a:t>
            </a:r>
            <a:endParaRPr lang="zh-CN" altLang="en-US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11705" y="1555750"/>
            <a:ext cx="858456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ym typeface="+mn-ea"/>
              </a:rPr>
              <a:t>进行一番夏令营的磨练后，你或许已经取得了多个目标院校的拟录取，保研的你只需从中挑选；参加统考的你也少了许多复试的压力。</a:t>
            </a:r>
            <a:endParaRPr lang="zh-CN" altLang="en-US" sz="3600">
              <a:sym typeface="+mn-ea"/>
            </a:endParaRPr>
          </a:p>
          <a:p>
            <a:endParaRPr lang="zh-CN" altLang="en-US" sz="3600">
              <a:sym typeface="+mn-ea"/>
            </a:endParaRPr>
          </a:p>
          <a:p>
            <a:r>
              <a:rPr lang="zh-CN" altLang="en-US" sz="3600">
                <a:sym typeface="+mn-ea"/>
              </a:rPr>
              <a:t>若是夏令营结果不甚满意，别灰心，带着满满的经验走向下一个征途吧！</a:t>
            </a:r>
            <a:endParaRPr lang="zh-CN" altLang="en-US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s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91995" y="209550"/>
            <a:ext cx="7548245" cy="157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 eaLnBrk="1" hangingPunct="1"/>
            <a:r>
              <a:rPr lang="zh-CN" alt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填报志愿，决定最终高校</a:t>
            </a:r>
            <a:endParaRPr lang="zh-CN" alt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 eaLnBrk="1" hangingPunct="1"/>
            <a:endParaRPr lang="zh-CN" alt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1539422" y="1622018"/>
            <a:ext cx="4353747" cy="1121229"/>
            <a:chOff x="1086058" y="2024061"/>
            <a:chExt cx="4475427" cy="875495"/>
          </a:xfrm>
        </p:grpSpPr>
        <p:sp>
          <p:nvSpPr>
            <p:cNvPr id="14" name="椭圆 13"/>
            <p:cNvSpPr/>
            <p:nvPr>
              <p:custDataLst>
                <p:tags r:id="rId3"/>
              </p:custDataLst>
            </p:nvPr>
          </p:nvSpPr>
          <p:spPr>
            <a:xfrm>
              <a:off x="5083943" y="2024061"/>
              <a:ext cx="477542" cy="4775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A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 21"/>
            <p:cNvSpPr/>
            <p:nvPr>
              <p:custDataLst>
                <p:tags r:id="rId4"/>
              </p:custDataLst>
            </p:nvPr>
          </p:nvSpPr>
          <p:spPr>
            <a:xfrm>
              <a:off x="1086058" y="2250588"/>
              <a:ext cx="3973396" cy="648968"/>
            </a:xfrm>
            <a:custGeom>
              <a:avLst/>
              <a:gdLst>
                <a:gd name="connsiteX0" fmla="*/ 184812 w 3973396"/>
                <a:gd name="connsiteY0" fmla="*/ 0 h 648968"/>
                <a:gd name="connsiteX1" fmla="*/ 1501114 w 3973396"/>
                <a:gd name="connsiteY1" fmla="*/ 0 h 648968"/>
                <a:gd name="connsiteX2" fmla="*/ 1590073 w 3973396"/>
                <a:gd name="connsiteY2" fmla="*/ 0 h 648968"/>
                <a:gd name="connsiteX3" fmla="*/ 2147990 w 3973396"/>
                <a:gd name="connsiteY3" fmla="*/ 0 h 648968"/>
                <a:gd name="connsiteX4" fmla="*/ 2657094 w 3973396"/>
                <a:gd name="connsiteY4" fmla="*/ 0 h 648968"/>
                <a:gd name="connsiteX5" fmla="*/ 2906375 w 3973396"/>
                <a:gd name="connsiteY5" fmla="*/ 0 h 648968"/>
                <a:gd name="connsiteX6" fmla="*/ 3464292 w 3973396"/>
                <a:gd name="connsiteY6" fmla="*/ 0 h 648968"/>
                <a:gd name="connsiteX7" fmla="*/ 3973396 w 3973396"/>
                <a:gd name="connsiteY7" fmla="*/ 0 h 648968"/>
                <a:gd name="connsiteX8" fmla="*/ 3649104 w 3973396"/>
                <a:gd name="connsiteY8" fmla="*/ 217640 h 648968"/>
                <a:gd name="connsiteX9" fmla="*/ 3649104 w 3973396"/>
                <a:gd name="connsiteY9" fmla="*/ 451293 h 648968"/>
                <a:gd name="connsiteX10" fmla="*/ 3464292 w 3973396"/>
                <a:gd name="connsiteY10" fmla="*/ 648968 h 648968"/>
                <a:gd name="connsiteX11" fmla="*/ 2147990 w 3973396"/>
                <a:gd name="connsiteY11" fmla="*/ 648968 h 648968"/>
                <a:gd name="connsiteX12" fmla="*/ 1501114 w 3973396"/>
                <a:gd name="connsiteY12" fmla="*/ 648968 h 648968"/>
                <a:gd name="connsiteX13" fmla="*/ 184812 w 3973396"/>
                <a:gd name="connsiteY13" fmla="*/ 648968 h 648968"/>
                <a:gd name="connsiteX14" fmla="*/ 0 w 3973396"/>
                <a:gd name="connsiteY14" fmla="*/ 451293 h 648968"/>
                <a:gd name="connsiteX15" fmla="*/ 0 w 3973396"/>
                <a:gd name="connsiteY15" fmla="*/ 197675 h 648968"/>
                <a:gd name="connsiteX16" fmla="*/ 184812 w 3973396"/>
                <a:gd name="connsiteY16" fmla="*/ 0 h 6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3396" h="648968">
                  <a:moveTo>
                    <a:pt x="184812" y="0"/>
                  </a:moveTo>
                  <a:lnTo>
                    <a:pt x="1501114" y="0"/>
                  </a:lnTo>
                  <a:lnTo>
                    <a:pt x="1590073" y="0"/>
                  </a:lnTo>
                  <a:lnTo>
                    <a:pt x="2147990" y="0"/>
                  </a:lnTo>
                  <a:lnTo>
                    <a:pt x="2657094" y="0"/>
                  </a:lnTo>
                  <a:lnTo>
                    <a:pt x="2906375" y="0"/>
                  </a:lnTo>
                  <a:lnTo>
                    <a:pt x="3464292" y="0"/>
                  </a:lnTo>
                  <a:lnTo>
                    <a:pt x="3973396" y="0"/>
                  </a:lnTo>
                  <a:lnTo>
                    <a:pt x="3649104" y="217640"/>
                  </a:lnTo>
                  <a:lnTo>
                    <a:pt x="3649104" y="451293"/>
                  </a:lnTo>
                  <a:cubicBezTo>
                    <a:pt x="3649104" y="560466"/>
                    <a:pt x="3566361" y="648968"/>
                    <a:pt x="3464292" y="648968"/>
                  </a:cubicBezTo>
                  <a:lnTo>
                    <a:pt x="2147990" y="648968"/>
                  </a:lnTo>
                  <a:lnTo>
                    <a:pt x="1501114" y="648968"/>
                  </a:lnTo>
                  <a:lnTo>
                    <a:pt x="184812" y="648968"/>
                  </a:lnTo>
                  <a:cubicBezTo>
                    <a:pt x="82743" y="648968"/>
                    <a:pt x="0" y="560466"/>
                    <a:pt x="0" y="451293"/>
                  </a:cubicBezTo>
                  <a:lnTo>
                    <a:pt x="0" y="197675"/>
                  </a:lnTo>
                  <a:cubicBezTo>
                    <a:pt x="0" y="88503"/>
                    <a:pt x="82743" y="0"/>
                    <a:pt x="1848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468000" rtlCol="0" anchor="ctr">
              <a:norm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accent1"/>
                  </a:solidFill>
                </a:rPr>
                <a:t>地域条件？</a:t>
              </a:r>
              <a:endParaRPr lang="en-US" altLang="zh-CN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1539422" y="3369306"/>
            <a:ext cx="4353747" cy="1121229"/>
            <a:chOff x="1086058" y="3388404"/>
            <a:chExt cx="4475427" cy="875495"/>
          </a:xfrm>
        </p:grpSpPr>
        <p:sp>
          <p:nvSpPr>
            <p:cNvPr id="24" name="椭圆 23"/>
            <p:cNvSpPr/>
            <p:nvPr>
              <p:custDataLst>
                <p:tags r:id="rId6"/>
              </p:custDataLst>
            </p:nvPr>
          </p:nvSpPr>
          <p:spPr>
            <a:xfrm>
              <a:off x="5083943" y="3388404"/>
              <a:ext cx="477542" cy="4775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C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 24"/>
            <p:cNvSpPr/>
            <p:nvPr>
              <p:custDataLst>
                <p:tags r:id="rId7"/>
              </p:custDataLst>
            </p:nvPr>
          </p:nvSpPr>
          <p:spPr>
            <a:xfrm>
              <a:off x="1086058" y="3614931"/>
              <a:ext cx="3973396" cy="648968"/>
            </a:xfrm>
            <a:custGeom>
              <a:avLst/>
              <a:gdLst>
                <a:gd name="connsiteX0" fmla="*/ 184812 w 3973396"/>
                <a:gd name="connsiteY0" fmla="*/ 0 h 648968"/>
                <a:gd name="connsiteX1" fmla="*/ 1501114 w 3973396"/>
                <a:gd name="connsiteY1" fmla="*/ 0 h 648968"/>
                <a:gd name="connsiteX2" fmla="*/ 1590073 w 3973396"/>
                <a:gd name="connsiteY2" fmla="*/ 0 h 648968"/>
                <a:gd name="connsiteX3" fmla="*/ 2147990 w 3973396"/>
                <a:gd name="connsiteY3" fmla="*/ 0 h 648968"/>
                <a:gd name="connsiteX4" fmla="*/ 2657094 w 3973396"/>
                <a:gd name="connsiteY4" fmla="*/ 0 h 648968"/>
                <a:gd name="connsiteX5" fmla="*/ 2906375 w 3973396"/>
                <a:gd name="connsiteY5" fmla="*/ 0 h 648968"/>
                <a:gd name="connsiteX6" fmla="*/ 3464292 w 3973396"/>
                <a:gd name="connsiteY6" fmla="*/ 0 h 648968"/>
                <a:gd name="connsiteX7" fmla="*/ 3973396 w 3973396"/>
                <a:gd name="connsiteY7" fmla="*/ 0 h 648968"/>
                <a:gd name="connsiteX8" fmla="*/ 3649104 w 3973396"/>
                <a:gd name="connsiteY8" fmla="*/ 217640 h 648968"/>
                <a:gd name="connsiteX9" fmla="*/ 3649104 w 3973396"/>
                <a:gd name="connsiteY9" fmla="*/ 451293 h 648968"/>
                <a:gd name="connsiteX10" fmla="*/ 3464292 w 3973396"/>
                <a:gd name="connsiteY10" fmla="*/ 648968 h 648968"/>
                <a:gd name="connsiteX11" fmla="*/ 2147990 w 3973396"/>
                <a:gd name="connsiteY11" fmla="*/ 648968 h 648968"/>
                <a:gd name="connsiteX12" fmla="*/ 1501114 w 3973396"/>
                <a:gd name="connsiteY12" fmla="*/ 648968 h 648968"/>
                <a:gd name="connsiteX13" fmla="*/ 184812 w 3973396"/>
                <a:gd name="connsiteY13" fmla="*/ 648968 h 648968"/>
                <a:gd name="connsiteX14" fmla="*/ 0 w 3973396"/>
                <a:gd name="connsiteY14" fmla="*/ 451293 h 648968"/>
                <a:gd name="connsiteX15" fmla="*/ 0 w 3973396"/>
                <a:gd name="connsiteY15" fmla="*/ 197675 h 648968"/>
                <a:gd name="connsiteX16" fmla="*/ 184812 w 3973396"/>
                <a:gd name="connsiteY16" fmla="*/ 0 h 6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3396" h="648968">
                  <a:moveTo>
                    <a:pt x="184812" y="0"/>
                  </a:moveTo>
                  <a:lnTo>
                    <a:pt x="1501114" y="0"/>
                  </a:lnTo>
                  <a:lnTo>
                    <a:pt x="1590073" y="0"/>
                  </a:lnTo>
                  <a:lnTo>
                    <a:pt x="2147990" y="0"/>
                  </a:lnTo>
                  <a:lnTo>
                    <a:pt x="2657094" y="0"/>
                  </a:lnTo>
                  <a:lnTo>
                    <a:pt x="2906375" y="0"/>
                  </a:lnTo>
                  <a:lnTo>
                    <a:pt x="3464292" y="0"/>
                  </a:lnTo>
                  <a:lnTo>
                    <a:pt x="3973396" y="0"/>
                  </a:lnTo>
                  <a:lnTo>
                    <a:pt x="3649104" y="217640"/>
                  </a:lnTo>
                  <a:lnTo>
                    <a:pt x="3649104" y="451293"/>
                  </a:lnTo>
                  <a:cubicBezTo>
                    <a:pt x="3649104" y="560466"/>
                    <a:pt x="3566361" y="648968"/>
                    <a:pt x="3464292" y="648968"/>
                  </a:cubicBezTo>
                  <a:lnTo>
                    <a:pt x="2147990" y="648968"/>
                  </a:lnTo>
                  <a:lnTo>
                    <a:pt x="1501114" y="648968"/>
                  </a:lnTo>
                  <a:lnTo>
                    <a:pt x="184812" y="648968"/>
                  </a:lnTo>
                  <a:cubicBezTo>
                    <a:pt x="82743" y="648968"/>
                    <a:pt x="0" y="560466"/>
                    <a:pt x="0" y="451293"/>
                  </a:cubicBezTo>
                  <a:lnTo>
                    <a:pt x="0" y="197675"/>
                  </a:lnTo>
                  <a:cubicBezTo>
                    <a:pt x="0" y="88503"/>
                    <a:pt x="82743" y="0"/>
                    <a:pt x="1848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468000" rtlCol="0" anchor="ctr">
              <a:normAutofit/>
            </a:bodyPr>
            <a:lstStyle/>
            <a:p>
              <a:r>
                <a:rPr lang="en-US" altLang="zh-CN" sz="1800" dirty="0">
                  <a:solidFill>
                    <a:schemeClr val="accent1"/>
                  </a:solidFill>
                </a:rPr>
                <a:t>                 </a:t>
              </a:r>
              <a:r>
                <a:rPr lang="zh-CN" altLang="en-US" sz="1800" dirty="0">
                  <a:solidFill>
                    <a:schemeClr val="accent1"/>
                  </a:solidFill>
                </a:rPr>
                <a:t>综合排名？</a:t>
              </a:r>
              <a:endParaRPr lang="zh-CN" altLang="en-US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539422" y="5116593"/>
            <a:ext cx="4353747" cy="1121229"/>
            <a:chOff x="1086058" y="4752747"/>
            <a:chExt cx="4475427" cy="875495"/>
          </a:xfrm>
        </p:grpSpPr>
        <p:sp>
          <p:nvSpPr>
            <p:cNvPr id="27" name="椭圆 26"/>
            <p:cNvSpPr/>
            <p:nvPr>
              <p:custDataLst>
                <p:tags r:id="rId9"/>
              </p:custDataLst>
            </p:nvPr>
          </p:nvSpPr>
          <p:spPr>
            <a:xfrm>
              <a:off x="5083943" y="4752747"/>
              <a:ext cx="477542" cy="4775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E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10"/>
              </p:custDataLst>
            </p:nvPr>
          </p:nvSpPr>
          <p:spPr>
            <a:xfrm>
              <a:off x="1086058" y="4979274"/>
              <a:ext cx="3973396" cy="648968"/>
            </a:xfrm>
            <a:custGeom>
              <a:avLst/>
              <a:gdLst>
                <a:gd name="connsiteX0" fmla="*/ 184812 w 3973396"/>
                <a:gd name="connsiteY0" fmla="*/ 0 h 648968"/>
                <a:gd name="connsiteX1" fmla="*/ 1501114 w 3973396"/>
                <a:gd name="connsiteY1" fmla="*/ 0 h 648968"/>
                <a:gd name="connsiteX2" fmla="*/ 1590073 w 3973396"/>
                <a:gd name="connsiteY2" fmla="*/ 0 h 648968"/>
                <a:gd name="connsiteX3" fmla="*/ 2147990 w 3973396"/>
                <a:gd name="connsiteY3" fmla="*/ 0 h 648968"/>
                <a:gd name="connsiteX4" fmla="*/ 2657094 w 3973396"/>
                <a:gd name="connsiteY4" fmla="*/ 0 h 648968"/>
                <a:gd name="connsiteX5" fmla="*/ 2906375 w 3973396"/>
                <a:gd name="connsiteY5" fmla="*/ 0 h 648968"/>
                <a:gd name="connsiteX6" fmla="*/ 3464292 w 3973396"/>
                <a:gd name="connsiteY6" fmla="*/ 0 h 648968"/>
                <a:gd name="connsiteX7" fmla="*/ 3973396 w 3973396"/>
                <a:gd name="connsiteY7" fmla="*/ 0 h 648968"/>
                <a:gd name="connsiteX8" fmla="*/ 3649104 w 3973396"/>
                <a:gd name="connsiteY8" fmla="*/ 217640 h 648968"/>
                <a:gd name="connsiteX9" fmla="*/ 3649104 w 3973396"/>
                <a:gd name="connsiteY9" fmla="*/ 451293 h 648968"/>
                <a:gd name="connsiteX10" fmla="*/ 3464292 w 3973396"/>
                <a:gd name="connsiteY10" fmla="*/ 648968 h 648968"/>
                <a:gd name="connsiteX11" fmla="*/ 2147990 w 3973396"/>
                <a:gd name="connsiteY11" fmla="*/ 648968 h 648968"/>
                <a:gd name="connsiteX12" fmla="*/ 1501114 w 3973396"/>
                <a:gd name="connsiteY12" fmla="*/ 648968 h 648968"/>
                <a:gd name="connsiteX13" fmla="*/ 184812 w 3973396"/>
                <a:gd name="connsiteY13" fmla="*/ 648968 h 648968"/>
                <a:gd name="connsiteX14" fmla="*/ 0 w 3973396"/>
                <a:gd name="connsiteY14" fmla="*/ 451293 h 648968"/>
                <a:gd name="connsiteX15" fmla="*/ 0 w 3973396"/>
                <a:gd name="connsiteY15" fmla="*/ 197675 h 648968"/>
                <a:gd name="connsiteX16" fmla="*/ 184812 w 3973396"/>
                <a:gd name="connsiteY16" fmla="*/ 0 h 6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3396" h="648968">
                  <a:moveTo>
                    <a:pt x="184812" y="0"/>
                  </a:moveTo>
                  <a:lnTo>
                    <a:pt x="1501114" y="0"/>
                  </a:lnTo>
                  <a:lnTo>
                    <a:pt x="1590073" y="0"/>
                  </a:lnTo>
                  <a:lnTo>
                    <a:pt x="2147990" y="0"/>
                  </a:lnTo>
                  <a:lnTo>
                    <a:pt x="2657094" y="0"/>
                  </a:lnTo>
                  <a:lnTo>
                    <a:pt x="2906375" y="0"/>
                  </a:lnTo>
                  <a:lnTo>
                    <a:pt x="3464292" y="0"/>
                  </a:lnTo>
                  <a:lnTo>
                    <a:pt x="3973396" y="0"/>
                  </a:lnTo>
                  <a:lnTo>
                    <a:pt x="3649104" y="217640"/>
                  </a:lnTo>
                  <a:lnTo>
                    <a:pt x="3649104" y="451293"/>
                  </a:lnTo>
                  <a:cubicBezTo>
                    <a:pt x="3649104" y="560466"/>
                    <a:pt x="3566361" y="648968"/>
                    <a:pt x="3464292" y="648968"/>
                  </a:cubicBezTo>
                  <a:lnTo>
                    <a:pt x="2147990" y="648968"/>
                  </a:lnTo>
                  <a:lnTo>
                    <a:pt x="1501114" y="648968"/>
                  </a:lnTo>
                  <a:lnTo>
                    <a:pt x="184812" y="648968"/>
                  </a:lnTo>
                  <a:cubicBezTo>
                    <a:pt x="82743" y="648968"/>
                    <a:pt x="0" y="560466"/>
                    <a:pt x="0" y="451293"/>
                  </a:cubicBezTo>
                  <a:lnTo>
                    <a:pt x="0" y="197675"/>
                  </a:lnTo>
                  <a:cubicBezTo>
                    <a:pt x="0" y="88503"/>
                    <a:pt x="82743" y="0"/>
                    <a:pt x="1848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468000" rtlCol="0" anchor="ctr">
              <a:normAutofit/>
            </a:bodyPr>
            <a:lstStyle/>
            <a:p>
              <a:r>
                <a:rPr lang="en-US" altLang="zh-CN" sz="1800" dirty="0">
                  <a:solidFill>
                    <a:schemeClr val="accent1"/>
                  </a:solidFill>
                </a:rPr>
                <a:t>                </a:t>
              </a:r>
              <a:r>
                <a:rPr lang="zh-CN" altLang="en-US" sz="1800" dirty="0">
                  <a:solidFill>
                    <a:schemeClr val="accent1"/>
                  </a:solidFill>
                </a:rPr>
                <a:t>科研经费？</a:t>
              </a:r>
              <a:endParaRPr lang="zh-CN" altLang="en-US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6933134" y="1622018"/>
            <a:ext cx="4353747" cy="1121229"/>
            <a:chOff x="6630515" y="2024061"/>
            <a:chExt cx="4475427" cy="875495"/>
          </a:xfrm>
        </p:grpSpPr>
        <p:sp>
          <p:nvSpPr>
            <p:cNvPr id="30" name="椭圆 29"/>
            <p:cNvSpPr/>
            <p:nvPr>
              <p:custDataLst>
                <p:tags r:id="rId12"/>
              </p:custDataLst>
            </p:nvPr>
          </p:nvSpPr>
          <p:spPr>
            <a:xfrm>
              <a:off x="10628400" y="2024061"/>
              <a:ext cx="477542" cy="4775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B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13"/>
              </p:custDataLst>
            </p:nvPr>
          </p:nvSpPr>
          <p:spPr>
            <a:xfrm>
              <a:off x="6630515" y="2250588"/>
              <a:ext cx="3973396" cy="648968"/>
            </a:xfrm>
            <a:custGeom>
              <a:avLst/>
              <a:gdLst>
                <a:gd name="connsiteX0" fmla="*/ 184812 w 3973396"/>
                <a:gd name="connsiteY0" fmla="*/ 0 h 648968"/>
                <a:gd name="connsiteX1" fmla="*/ 1501114 w 3973396"/>
                <a:gd name="connsiteY1" fmla="*/ 0 h 648968"/>
                <a:gd name="connsiteX2" fmla="*/ 1590073 w 3973396"/>
                <a:gd name="connsiteY2" fmla="*/ 0 h 648968"/>
                <a:gd name="connsiteX3" fmla="*/ 2147990 w 3973396"/>
                <a:gd name="connsiteY3" fmla="*/ 0 h 648968"/>
                <a:gd name="connsiteX4" fmla="*/ 2657094 w 3973396"/>
                <a:gd name="connsiteY4" fmla="*/ 0 h 648968"/>
                <a:gd name="connsiteX5" fmla="*/ 2906375 w 3973396"/>
                <a:gd name="connsiteY5" fmla="*/ 0 h 648968"/>
                <a:gd name="connsiteX6" fmla="*/ 3464292 w 3973396"/>
                <a:gd name="connsiteY6" fmla="*/ 0 h 648968"/>
                <a:gd name="connsiteX7" fmla="*/ 3973396 w 3973396"/>
                <a:gd name="connsiteY7" fmla="*/ 0 h 648968"/>
                <a:gd name="connsiteX8" fmla="*/ 3649104 w 3973396"/>
                <a:gd name="connsiteY8" fmla="*/ 217640 h 648968"/>
                <a:gd name="connsiteX9" fmla="*/ 3649104 w 3973396"/>
                <a:gd name="connsiteY9" fmla="*/ 451293 h 648968"/>
                <a:gd name="connsiteX10" fmla="*/ 3464292 w 3973396"/>
                <a:gd name="connsiteY10" fmla="*/ 648968 h 648968"/>
                <a:gd name="connsiteX11" fmla="*/ 2147990 w 3973396"/>
                <a:gd name="connsiteY11" fmla="*/ 648968 h 648968"/>
                <a:gd name="connsiteX12" fmla="*/ 1501114 w 3973396"/>
                <a:gd name="connsiteY12" fmla="*/ 648968 h 648968"/>
                <a:gd name="connsiteX13" fmla="*/ 184812 w 3973396"/>
                <a:gd name="connsiteY13" fmla="*/ 648968 h 648968"/>
                <a:gd name="connsiteX14" fmla="*/ 0 w 3973396"/>
                <a:gd name="connsiteY14" fmla="*/ 451293 h 648968"/>
                <a:gd name="connsiteX15" fmla="*/ 0 w 3973396"/>
                <a:gd name="connsiteY15" fmla="*/ 197675 h 648968"/>
                <a:gd name="connsiteX16" fmla="*/ 184812 w 3973396"/>
                <a:gd name="connsiteY16" fmla="*/ 0 h 6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3396" h="648968">
                  <a:moveTo>
                    <a:pt x="184812" y="0"/>
                  </a:moveTo>
                  <a:lnTo>
                    <a:pt x="1501114" y="0"/>
                  </a:lnTo>
                  <a:lnTo>
                    <a:pt x="1590073" y="0"/>
                  </a:lnTo>
                  <a:lnTo>
                    <a:pt x="2147990" y="0"/>
                  </a:lnTo>
                  <a:lnTo>
                    <a:pt x="2657094" y="0"/>
                  </a:lnTo>
                  <a:lnTo>
                    <a:pt x="2906375" y="0"/>
                  </a:lnTo>
                  <a:lnTo>
                    <a:pt x="3464292" y="0"/>
                  </a:lnTo>
                  <a:lnTo>
                    <a:pt x="3973396" y="0"/>
                  </a:lnTo>
                  <a:lnTo>
                    <a:pt x="3649104" y="217640"/>
                  </a:lnTo>
                  <a:lnTo>
                    <a:pt x="3649104" y="451293"/>
                  </a:lnTo>
                  <a:cubicBezTo>
                    <a:pt x="3649104" y="560466"/>
                    <a:pt x="3566361" y="648968"/>
                    <a:pt x="3464292" y="648968"/>
                  </a:cubicBezTo>
                  <a:lnTo>
                    <a:pt x="2147990" y="648968"/>
                  </a:lnTo>
                  <a:lnTo>
                    <a:pt x="1501114" y="648968"/>
                  </a:lnTo>
                  <a:lnTo>
                    <a:pt x="184812" y="648968"/>
                  </a:lnTo>
                  <a:cubicBezTo>
                    <a:pt x="82743" y="648968"/>
                    <a:pt x="0" y="560466"/>
                    <a:pt x="0" y="451293"/>
                  </a:cubicBezTo>
                  <a:lnTo>
                    <a:pt x="0" y="197675"/>
                  </a:lnTo>
                  <a:cubicBezTo>
                    <a:pt x="0" y="88503"/>
                    <a:pt x="82743" y="0"/>
                    <a:pt x="1848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468000" rtlCol="0" anchor="ctr">
              <a:normAutofit/>
            </a:bodyPr>
            <a:lstStyle/>
            <a:p>
              <a:r>
                <a:rPr lang="en-US" altLang="zh-CN" sz="1800" dirty="0">
                  <a:solidFill>
                    <a:schemeClr val="accent1"/>
                  </a:solidFill>
                </a:rPr>
                <a:t>               </a:t>
              </a:r>
              <a:r>
                <a:rPr lang="zh-CN" altLang="en-US" sz="1800" dirty="0">
                  <a:solidFill>
                    <a:schemeClr val="accent1"/>
                  </a:solidFill>
                </a:rPr>
                <a:t>出国条件？</a:t>
              </a:r>
              <a:endParaRPr lang="zh-CN" altLang="en-US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4"/>
            </p:custDataLst>
          </p:nvPr>
        </p:nvGrpSpPr>
        <p:grpSpPr>
          <a:xfrm>
            <a:off x="6933134" y="3369306"/>
            <a:ext cx="4353747" cy="1121229"/>
            <a:chOff x="6630515" y="3388404"/>
            <a:chExt cx="4475427" cy="875495"/>
          </a:xfrm>
        </p:grpSpPr>
        <p:sp>
          <p:nvSpPr>
            <p:cNvPr id="33" name="椭圆 32"/>
            <p:cNvSpPr/>
            <p:nvPr>
              <p:custDataLst>
                <p:tags r:id="rId15"/>
              </p:custDataLst>
            </p:nvPr>
          </p:nvSpPr>
          <p:spPr>
            <a:xfrm>
              <a:off x="10628400" y="3388404"/>
              <a:ext cx="477542" cy="4775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D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16"/>
              </p:custDataLst>
            </p:nvPr>
          </p:nvSpPr>
          <p:spPr>
            <a:xfrm>
              <a:off x="6630515" y="3614931"/>
              <a:ext cx="3973396" cy="648968"/>
            </a:xfrm>
            <a:custGeom>
              <a:avLst/>
              <a:gdLst>
                <a:gd name="connsiteX0" fmla="*/ 184812 w 3973396"/>
                <a:gd name="connsiteY0" fmla="*/ 0 h 648968"/>
                <a:gd name="connsiteX1" fmla="*/ 1501114 w 3973396"/>
                <a:gd name="connsiteY1" fmla="*/ 0 h 648968"/>
                <a:gd name="connsiteX2" fmla="*/ 1590073 w 3973396"/>
                <a:gd name="connsiteY2" fmla="*/ 0 h 648968"/>
                <a:gd name="connsiteX3" fmla="*/ 2147990 w 3973396"/>
                <a:gd name="connsiteY3" fmla="*/ 0 h 648968"/>
                <a:gd name="connsiteX4" fmla="*/ 2657094 w 3973396"/>
                <a:gd name="connsiteY4" fmla="*/ 0 h 648968"/>
                <a:gd name="connsiteX5" fmla="*/ 2906375 w 3973396"/>
                <a:gd name="connsiteY5" fmla="*/ 0 h 648968"/>
                <a:gd name="connsiteX6" fmla="*/ 3464292 w 3973396"/>
                <a:gd name="connsiteY6" fmla="*/ 0 h 648968"/>
                <a:gd name="connsiteX7" fmla="*/ 3973396 w 3973396"/>
                <a:gd name="connsiteY7" fmla="*/ 0 h 648968"/>
                <a:gd name="connsiteX8" fmla="*/ 3649104 w 3973396"/>
                <a:gd name="connsiteY8" fmla="*/ 217640 h 648968"/>
                <a:gd name="connsiteX9" fmla="*/ 3649104 w 3973396"/>
                <a:gd name="connsiteY9" fmla="*/ 451293 h 648968"/>
                <a:gd name="connsiteX10" fmla="*/ 3464292 w 3973396"/>
                <a:gd name="connsiteY10" fmla="*/ 648968 h 648968"/>
                <a:gd name="connsiteX11" fmla="*/ 2147990 w 3973396"/>
                <a:gd name="connsiteY11" fmla="*/ 648968 h 648968"/>
                <a:gd name="connsiteX12" fmla="*/ 1501114 w 3973396"/>
                <a:gd name="connsiteY12" fmla="*/ 648968 h 648968"/>
                <a:gd name="connsiteX13" fmla="*/ 184812 w 3973396"/>
                <a:gd name="connsiteY13" fmla="*/ 648968 h 648968"/>
                <a:gd name="connsiteX14" fmla="*/ 0 w 3973396"/>
                <a:gd name="connsiteY14" fmla="*/ 451293 h 648968"/>
                <a:gd name="connsiteX15" fmla="*/ 0 w 3973396"/>
                <a:gd name="connsiteY15" fmla="*/ 197675 h 648968"/>
                <a:gd name="connsiteX16" fmla="*/ 184812 w 3973396"/>
                <a:gd name="connsiteY16" fmla="*/ 0 h 6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3396" h="648968">
                  <a:moveTo>
                    <a:pt x="184812" y="0"/>
                  </a:moveTo>
                  <a:lnTo>
                    <a:pt x="1501114" y="0"/>
                  </a:lnTo>
                  <a:lnTo>
                    <a:pt x="1590073" y="0"/>
                  </a:lnTo>
                  <a:lnTo>
                    <a:pt x="2147990" y="0"/>
                  </a:lnTo>
                  <a:lnTo>
                    <a:pt x="2657094" y="0"/>
                  </a:lnTo>
                  <a:lnTo>
                    <a:pt x="2906375" y="0"/>
                  </a:lnTo>
                  <a:lnTo>
                    <a:pt x="3464292" y="0"/>
                  </a:lnTo>
                  <a:lnTo>
                    <a:pt x="3973396" y="0"/>
                  </a:lnTo>
                  <a:lnTo>
                    <a:pt x="3649104" y="217640"/>
                  </a:lnTo>
                  <a:lnTo>
                    <a:pt x="3649104" y="451293"/>
                  </a:lnTo>
                  <a:cubicBezTo>
                    <a:pt x="3649104" y="560466"/>
                    <a:pt x="3566361" y="648968"/>
                    <a:pt x="3464292" y="648968"/>
                  </a:cubicBezTo>
                  <a:lnTo>
                    <a:pt x="2147990" y="648968"/>
                  </a:lnTo>
                  <a:lnTo>
                    <a:pt x="1501114" y="648968"/>
                  </a:lnTo>
                  <a:lnTo>
                    <a:pt x="184812" y="648968"/>
                  </a:lnTo>
                  <a:cubicBezTo>
                    <a:pt x="82743" y="648968"/>
                    <a:pt x="0" y="560466"/>
                    <a:pt x="0" y="451293"/>
                  </a:cubicBezTo>
                  <a:lnTo>
                    <a:pt x="0" y="197675"/>
                  </a:lnTo>
                  <a:cubicBezTo>
                    <a:pt x="0" y="88503"/>
                    <a:pt x="82743" y="0"/>
                    <a:pt x="1848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468000" rtlCol="0" anchor="ctr">
              <a:normAutofit/>
            </a:bodyPr>
            <a:lstStyle/>
            <a:p>
              <a:r>
                <a:rPr lang="en-US" altLang="zh-CN" sz="1800" dirty="0">
                  <a:solidFill>
                    <a:schemeClr val="accent1"/>
                  </a:solidFill>
                </a:rPr>
                <a:t>               </a:t>
              </a:r>
              <a:r>
                <a:rPr lang="zh-CN" altLang="en-US" sz="1800" dirty="0">
                  <a:solidFill>
                    <a:schemeClr val="accent1"/>
                  </a:solidFill>
                </a:rPr>
                <a:t>宿舍条件？</a:t>
              </a:r>
              <a:endParaRPr lang="zh-CN" altLang="en-US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7"/>
            </p:custDataLst>
          </p:nvPr>
        </p:nvGrpSpPr>
        <p:grpSpPr>
          <a:xfrm>
            <a:off x="6933134" y="5116593"/>
            <a:ext cx="4353747" cy="1121229"/>
            <a:chOff x="6630515" y="4752747"/>
            <a:chExt cx="4475427" cy="875495"/>
          </a:xfrm>
        </p:grpSpPr>
        <p:sp>
          <p:nvSpPr>
            <p:cNvPr id="36" name="椭圆 35"/>
            <p:cNvSpPr/>
            <p:nvPr>
              <p:custDataLst>
                <p:tags r:id="rId18"/>
              </p:custDataLst>
            </p:nvPr>
          </p:nvSpPr>
          <p:spPr>
            <a:xfrm>
              <a:off x="10628400" y="4752747"/>
              <a:ext cx="477542" cy="4775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F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任意多边形 36"/>
            <p:cNvSpPr/>
            <p:nvPr>
              <p:custDataLst>
                <p:tags r:id="rId19"/>
              </p:custDataLst>
            </p:nvPr>
          </p:nvSpPr>
          <p:spPr>
            <a:xfrm>
              <a:off x="6630515" y="4979274"/>
              <a:ext cx="3973396" cy="648968"/>
            </a:xfrm>
            <a:custGeom>
              <a:avLst/>
              <a:gdLst>
                <a:gd name="connsiteX0" fmla="*/ 184812 w 3973396"/>
                <a:gd name="connsiteY0" fmla="*/ 0 h 648968"/>
                <a:gd name="connsiteX1" fmla="*/ 1501114 w 3973396"/>
                <a:gd name="connsiteY1" fmla="*/ 0 h 648968"/>
                <a:gd name="connsiteX2" fmla="*/ 1590073 w 3973396"/>
                <a:gd name="connsiteY2" fmla="*/ 0 h 648968"/>
                <a:gd name="connsiteX3" fmla="*/ 2147990 w 3973396"/>
                <a:gd name="connsiteY3" fmla="*/ 0 h 648968"/>
                <a:gd name="connsiteX4" fmla="*/ 2657094 w 3973396"/>
                <a:gd name="connsiteY4" fmla="*/ 0 h 648968"/>
                <a:gd name="connsiteX5" fmla="*/ 2906375 w 3973396"/>
                <a:gd name="connsiteY5" fmla="*/ 0 h 648968"/>
                <a:gd name="connsiteX6" fmla="*/ 3464292 w 3973396"/>
                <a:gd name="connsiteY6" fmla="*/ 0 h 648968"/>
                <a:gd name="connsiteX7" fmla="*/ 3973396 w 3973396"/>
                <a:gd name="connsiteY7" fmla="*/ 0 h 648968"/>
                <a:gd name="connsiteX8" fmla="*/ 3649104 w 3973396"/>
                <a:gd name="connsiteY8" fmla="*/ 217640 h 648968"/>
                <a:gd name="connsiteX9" fmla="*/ 3649104 w 3973396"/>
                <a:gd name="connsiteY9" fmla="*/ 451293 h 648968"/>
                <a:gd name="connsiteX10" fmla="*/ 3464292 w 3973396"/>
                <a:gd name="connsiteY10" fmla="*/ 648968 h 648968"/>
                <a:gd name="connsiteX11" fmla="*/ 2147990 w 3973396"/>
                <a:gd name="connsiteY11" fmla="*/ 648968 h 648968"/>
                <a:gd name="connsiteX12" fmla="*/ 1501114 w 3973396"/>
                <a:gd name="connsiteY12" fmla="*/ 648968 h 648968"/>
                <a:gd name="connsiteX13" fmla="*/ 184812 w 3973396"/>
                <a:gd name="connsiteY13" fmla="*/ 648968 h 648968"/>
                <a:gd name="connsiteX14" fmla="*/ 0 w 3973396"/>
                <a:gd name="connsiteY14" fmla="*/ 451293 h 648968"/>
                <a:gd name="connsiteX15" fmla="*/ 0 w 3973396"/>
                <a:gd name="connsiteY15" fmla="*/ 197675 h 648968"/>
                <a:gd name="connsiteX16" fmla="*/ 184812 w 3973396"/>
                <a:gd name="connsiteY16" fmla="*/ 0 h 6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3396" h="648968">
                  <a:moveTo>
                    <a:pt x="184812" y="0"/>
                  </a:moveTo>
                  <a:lnTo>
                    <a:pt x="1501114" y="0"/>
                  </a:lnTo>
                  <a:lnTo>
                    <a:pt x="1590073" y="0"/>
                  </a:lnTo>
                  <a:lnTo>
                    <a:pt x="2147990" y="0"/>
                  </a:lnTo>
                  <a:lnTo>
                    <a:pt x="2657094" y="0"/>
                  </a:lnTo>
                  <a:lnTo>
                    <a:pt x="2906375" y="0"/>
                  </a:lnTo>
                  <a:lnTo>
                    <a:pt x="3464292" y="0"/>
                  </a:lnTo>
                  <a:lnTo>
                    <a:pt x="3973396" y="0"/>
                  </a:lnTo>
                  <a:lnTo>
                    <a:pt x="3649104" y="217640"/>
                  </a:lnTo>
                  <a:lnTo>
                    <a:pt x="3649104" y="451293"/>
                  </a:lnTo>
                  <a:cubicBezTo>
                    <a:pt x="3649104" y="560466"/>
                    <a:pt x="3566361" y="648968"/>
                    <a:pt x="3464292" y="648968"/>
                  </a:cubicBezTo>
                  <a:lnTo>
                    <a:pt x="2147990" y="648968"/>
                  </a:lnTo>
                  <a:lnTo>
                    <a:pt x="1501114" y="648968"/>
                  </a:lnTo>
                  <a:lnTo>
                    <a:pt x="184812" y="648968"/>
                  </a:lnTo>
                  <a:cubicBezTo>
                    <a:pt x="82743" y="648968"/>
                    <a:pt x="0" y="560466"/>
                    <a:pt x="0" y="451293"/>
                  </a:cubicBezTo>
                  <a:lnTo>
                    <a:pt x="0" y="197675"/>
                  </a:lnTo>
                  <a:cubicBezTo>
                    <a:pt x="0" y="88503"/>
                    <a:pt x="82743" y="0"/>
                    <a:pt x="1848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468000" rtlCol="0" anchor="ctr">
              <a:normAutofit/>
            </a:bodyPr>
            <a:lstStyle/>
            <a:p>
              <a:r>
                <a:rPr lang="en-US" altLang="zh-CN" sz="1800" dirty="0">
                  <a:solidFill>
                    <a:schemeClr val="accent1"/>
                  </a:solidFill>
                </a:rPr>
                <a:t>                </a:t>
              </a:r>
              <a:r>
                <a:rPr lang="zh-CN" altLang="en-US" sz="1800" dirty="0">
                  <a:solidFill>
                    <a:schemeClr val="accent1"/>
                  </a:solidFill>
                </a:rPr>
                <a:t>读研待遇？</a:t>
              </a:r>
              <a:endParaRPr lang="zh-CN" altLang="en-US" sz="1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9560" y="530860"/>
            <a:ext cx="853440" cy="4232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4400"/>
              <a:t> </a:t>
            </a:r>
            <a:endParaRPr lang="zh-CN" altLang="en-US" sz="4400"/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65345" y="947420"/>
            <a:ext cx="7185660" cy="881380"/>
          </a:xfrm>
        </p:spPr>
        <p:txBody>
          <a:bodyPr/>
          <a:lstStyle/>
          <a:p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sym typeface="+mn-ea"/>
              </a:rPr>
              <a:t>结语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98440" y="1578610"/>
            <a:ext cx="6552565" cy="4749800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n>
                  <a:noFill/>
                </a:ln>
                <a:solidFill>
                  <a:schemeClr val="tx1"/>
                </a:solidFill>
              </a:rPr>
              <a:t>夏令营就像是全国精英见面会一般，在中国不同的角落   都有一群人和你一样，在为自己的梦想奋斗着、拼搏着，大家齐聚一堂，共同成长，切磋交流，这是个很好的给自己查漏补缺的机会，也是广泛结交各处豪杰的机会！夏令营的时间很短，但是由此结下的友情却是可以走很久的。</a:t>
            </a:r>
            <a:endParaRPr lang="zh-CN" altLang="en-US" sz="2000" dirty="0">
              <a:ln>
                <a:noFill/>
              </a:ln>
              <a:solidFill>
                <a:schemeClr val="tx1"/>
              </a:solidFill>
            </a:endParaRPr>
          </a:p>
          <a:p>
            <a:r>
              <a:rPr lang="zh-CN" altLang="en-US" sz="2800" dirty="0">
                <a:ln>
                  <a:noFill/>
                </a:ln>
                <a:solidFill>
                  <a:schemeClr val="tx1"/>
                </a:solidFill>
              </a:rPr>
              <a:t>最后，祝福为梦想奋斗的学弟学妹们劳有所得，能成功录取到心仪的院校！</a:t>
            </a:r>
            <a:endParaRPr lang="zh-CN" altLang="en-US" sz="2800" dirty="0">
              <a:ln>
                <a:noFill/>
              </a:ln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THANKS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/>
              <a:t>谢谢大家</a:t>
            </a:r>
            <a:r>
              <a:rPr lang="en-US" altLang="zh-CN" smtClean="0"/>
              <a:t>!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sz="quarter" idx="14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1014115127"/>
  <p:tag name="MH_LIBRARY" val="GRAPHIC"/>
  <p:tag name="MH_ORDER" val="Rectangle 8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b"/>
  <p:tag name="KSO_WM_UNIT_INDEX" val="1"/>
  <p:tag name="KSO_WM_UNIT_ID" val="custom160149_1*b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1.xml><?xml version="1.0" encoding="utf-8"?>
<p:tagLst xmlns:p="http://schemas.openxmlformats.org/presentationml/2006/main">
  <p:tag name="KSO_WM_TEMPLATE_THUMBS_INDEX" val="1、5、11、12、15、21、25、26、27"/>
  <p:tag name="KSO_WM_TEMPLATE_CATEGORY" val="custom"/>
  <p:tag name="KSO_WM_TEMPLATE_INDEX" val="160149"/>
  <p:tag name="KSO_WM_TAG_VERSION" val="1.0"/>
  <p:tag name="KSO_WM_SLIDE_ID" val="custom160149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a"/>
  <p:tag name="KSO_WM_UNIT_INDEX" val="1"/>
  <p:tag name="KSO_WM_UNIT_ID" val="custom160149_2*a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f"/>
  <p:tag name="KSO_WM_UNIT_INDEX" val="1"/>
  <p:tag name="KSO_WM_UNIT_ID" val="custom160149_2*f*1"/>
  <p:tag name="KSO_WM_UNIT_CLEAR" val="1"/>
  <p:tag name="KSO_WM_UNIT_LAYERLEVEL" val="1"/>
  <p:tag name="KSO_WM_UNIT_VALUE" val="400"/>
  <p:tag name="KSO_WM_UNIT_HIGHLIGHT" val="0"/>
  <p:tag name="KSO_WM_UNIT_COMPATIBLE" val="0"/>
  <p:tag name="KSO_WM_UNIT_PRESET_TEXT_INDEX" val="5"/>
  <p:tag name="KSO_WM_UNIT_PRESET_TEXT_LEN" val="232"/>
</p:tagLst>
</file>

<file path=ppt/tags/tag14.xml><?xml version="1.0" encoding="utf-8"?>
<p:tagLst xmlns:p="http://schemas.openxmlformats.org/presentationml/2006/main">
  <p:tag name="KSO_WM_TEMPLATE_CATEGORY" val="custom"/>
  <p:tag name="KSO_WM_TEMPLATE_INDEX" val="160149"/>
  <p:tag name="KSO_WM_TAG_VERSION" val="1.0"/>
  <p:tag name="KSO_WM_SLIDE_ID" val="custom16014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26"/>
  <p:tag name="KSO_WM_SLIDE_SIZE" val="828*39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a"/>
  <p:tag name="KSO_WM_UNIT_INDEX" val="1"/>
  <p:tag name="KSO_WM_UNIT_ID" val="custom160149_3*a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f"/>
  <p:tag name="KSO_WM_UNIT_INDEX" val="1"/>
  <p:tag name="KSO_WM_UNIT_ID" val="custom160149_3*f*1"/>
  <p:tag name="KSO_WM_UNIT_CLEAR" val="1"/>
  <p:tag name="KSO_WM_UNIT_LAYERLEVEL" val="1"/>
  <p:tag name="KSO_WM_UNIT_VALUE" val="200"/>
  <p:tag name="KSO_WM_UNIT_HIGHLIGHT" val="0"/>
  <p:tag name="KSO_WM_UNIT_COMPATIBLE" val="0"/>
  <p:tag name="KSO_WM_UNIT_PRESET_TEXT_INDEX" val="5"/>
  <p:tag name="KSO_WM_UNIT_PRESET_TEXT_LEN" val="232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f"/>
  <p:tag name="KSO_WM_UNIT_INDEX" val="2"/>
  <p:tag name="KSO_WM_UNIT_ID" val="custom160149_3*f*2"/>
  <p:tag name="KSO_WM_UNIT_CLEAR" val="1"/>
  <p:tag name="KSO_WM_UNIT_LAYERLEVEL" val="1"/>
  <p:tag name="KSO_WM_UNIT_VALUE" val="200"/>
  <p:tag name="KSO_WM_UNIT_HIGHLIGHT" val="0"/>
  <p:tag name="KSO_WM_UNIT_COMPATIBLE" val="0"/>
  <p:tag name="KSO_WM_UNIT_PRESET_TEXT_INDEX" val="5"/>
  <p:tag name="KSO_WM_UNIT_PRESET_TEXT_LEN" val="232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49_3*i*3"/>
  <p:tag name="KSO_WM_TEMPLATE_CATEGORY" val="custom"/>
  <p:tag name="KSO_WM_TEMPLATE_INDEX" val="160149"/>
  <p:tag name="KSO_WM_UNIT_INDEX" val="3"/>
</p:tagLst>
</file>

<file path=ppt/tags/tag19.xml><?xml version="1.0" encoding="utf-8"?>
<p:tagLst xmlns:p="http://schemas.openxmlformats.org/presentationml/2006/main">
  <p:tag name="KSO_WM_TEMPLATE_CATEGORY" val="custom"/>
  <p:tag name="KSO_WM_TEMPLATE_INDEX" val="160149"/>
  <p:tag name="KSO_WM_TAG_VERSION" val="1.0"/>
  <p:tag name="KSO_WM_SLIDE_ID" val="custom160149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26"/>
  <p:tag name="KSO_WM_SLIDE_SIZE" val="828*373"/>
</p:tagLst>
</file>

<file path=ppt/tags/tag2.xml><?xml version="1.0" encoding="utf-8"?>
<p:tagLst xmlns:p="http://schemas.openxmlformats.org/presentationml/2006/main">
  <p:tag name="MH" val="20151014115127"/>
  <p:tag name="MH_LIBRARY" val="GRAPHIC"/>
  <p:tag name="MH_ORDER" val="Rectangle 5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a"/>
  <p:tag name="KSO_WM_UNIT_INDEX" val="1"/>
  <p:tag name="KSO_WM_UNIT_ID" val="custom160149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f"/>
  <p:tag name="KSO_WM_UNIT_INDEX" val="1"/>
  <p:tag name="KSO_WM_UNIT_ID" val="custom160149_4*f*1"/>
  <p:tag name="KSO_WM_UNIT_CLEAR" val="1"/>
  <p:tag name="KSO_WM_UNIT_LAYERLEVEL" val="1"/>
  <p:tag name="KSO_WM_UNIT_VALUE" val="150"/>
  <p:tag name="KSO_WM_UNIT_HIGHLIGHT" val="0"/>
  <p:tag name="KSO_WM_UNIT_COMPATIBLE" val="0"/>
  <p:tag name="KSO_WM_UNIT_PRESET_TEXT_INDEX" val="5"/>
  <p:tag name="KSO_WM_UNIT_PRESET_TEXT_LEN" val="232"/>
</p:tagLst>
</file>

<file path=ppt/tags/tag22.xml><?xml version="1.0" encoding="utf-8"?>
<p:tagLst xmlns:p="http://schemas.openxmlformats.org/presentationml/2006/main">
  <p:tag name="KSO_WM_TEMPLATE_CATEGORY" val="custom"/>
  <p:tag name="KSO_WM_TEMPLATE_INDEX" val="160149"/>
  <p:tag name="KSO_WM_TAG_VERSION" val="1.0"/>
  <p:tag name="KSO_WM_SLIDE_ID" val="custom160149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6*58"/>
  <p:tag name="KSO_WM_SLIDE_SIZE" val="828*426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d"/>
  <p:tag name="KSO_WM_UNIT_INDEX" val="1"/>
  <p:tag name="KSO_WM_UNIT_ID" val="custom160149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a"/>
  <p:tag name="KSO_WM_UNIT_INDEX" val="1"/>
  <p:tag name="KSO_WM_UNIT_ID" val="custom160149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f"/>
  <p:tag name="KSO_WM_UNIT_INDEX" val="1"/>
  <p:tag name="KSO_WM_UNIT_ID" val="custom160149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26.xml><?xml version="1.0" encoding="utf-8"?>
<p:tagLst xmlns:p="http://schemas.openxmlformats.org/presentationml/2006/main">
  <p:tag name="KSO_WM_TEMPLATE_CATEGORY" val="custom"/>
  <p:tag name="KSO_WM_TEMPLATE_INDEX" val="160149"/>
  <p:tag name="KSO_WM_TAG_VERSION" val="1.0"/>
  <p:tag name="KSO_WM_SLIDE_ID" val="custom160149_5"/>
  <p:tag name="KSO_WM_SLIDE_INDEX" val="5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122*105"/>
  <p:tag name="KSO_WM_SLIDE_SIZE" val="715*41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MH" val="20150923104740"/>
  <p:tag name="MH_LIBRARY" val="CONTENTS"/>
  <p:tag name="MH_TYPE" val="OTHERS"/>
  <p:tag name="ID" val="547147"/>
  <p:tag name="KSO_WM_UNIT_TYPE" val="a"/>
  <p:tag name="KSO_WM_UNIT_INDEX" val="1"/>
  <p:tag name="KSO_WM_UNIT_ID" val="custom160149_6*a*1"/>
  <p:tag name="KSO_WM_UNIT_CLEAR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PRESET_TEXT" val="目录"/>
</p:tagLst>
</file>

<file path=ppt/tags/tag28.xml><?xml version="1.0" encoding="utf-8"?>
<p:tagLst xmlns:p="http://schemas.openxmlformats.org/presentationml/2006/main">
  <p:tag name="MH" val="20150923104740"/>
  <p:tag name="MH_LIBRARY" val="CONTENTS"/>
  <p:tag name="MH_AUTOCOLOR" val="TRUE"/>
  <p:tag name="MH_TYPE" val="CONTENTS"/>
  <p:tag name="ID" val="547147"/>
  <p:tag name="KSO_WM_TEMPLATE_CATEGORY" val="custom"/>
  <p:tag name="KSO_WM_TEMPLATE_INDEX" val="160149"/>
  <p:tag name="KSO_WM_TAG_VERSION" val="1.0"/>
  <p:tag name="KSO_WM_SLIDE_ID" val="custom160149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MH" val="20150923104740"/>
  <p:tag name="MH_LIBRARY" val="CONTENTS"/>
  <p:tag name="MH_TYPE" val="OTHERS"/>
  <p:tag name="ID" val="547147"/>
  <p:tag name="KSO_WM_UNIT_TYPE" val="a"/>
  <p:tag name="KSO_WM_UNIT_INDEX" val="1"/>
  <p:tag name="KSO_WM_UNIT_ID" val="custom160149_11*a*1"/>
  <p:tag name="KSO_WM_UNIT_CLEAR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PRESET_TEXT" val="目录"/>
</p:tagLst>
</file>

<file path=ppt/tags/tag3.xml><?xml version="1.0" encoding="utf-8"?>
<p:tagLst xmlns:p="http://schemas.openxmlformats.org/presentationml/2006/main">
  <p:tag name="MH" val="20151014115127"/>
  <p:tag name="MH_LIBRARY" val="GRAPHIC"/>
  <p:tag name="MH_ORDER" val="Rectangle 3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49_11*i*1"/>
  <p:tag name="KSO_WM_TEMPLATE_CATEGORY" val="custom"/>
  <p:tag name="KSO_WM_TEMPLATE_INDEX" val="160149"/>
  <p:tag name="KSO_WM_UNIT_INDEX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i"/>
  <p:tag name="KSO_WM_UNIT_INDEX" val="1_1"/>
  <p:tag name="KSO_WM_UNIT_ID" val="custom160149_11*l_i*1_1"/>
  <p:tag name="KSO_WM_UNIT_CLEAR" val="1"/>
  <p:tag name="KSO_WM_UNIT_LAYERLEVEL" val="1_1"/>
  <p:tag name="KSO_WM_DIAGRAM_GROUP_CODE" val="l1-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h_f"/>
  <p:tag name="KSO_WM_UNIT_INDEX" val="1_1_1"/>
  <p:tag name="KSO_WM_UNIT_ID" val="custom160149_11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49_11*i*6"/>
  <p:tag name="KSO_WM_TEMPLATE_CATEGORY" val="custom"/>
  <p:tag name="KSO_WM_TEMPLATE_INDEX" val="160149"/>
  <p:tag name="KSO_WM_UNIT_INDEX" val="6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i"/>
  <p:tag name="KSO_WM_UNIT_INDEX" val="1_2"/>
  <p:tag name="KSO_WM_UNIT_ID" val="custom160149_11*l_i*1_2"/>
  <p:tag name="KSO_WM_UNIT_CLEAR" val="1"/>
  <p:tag name="KSO_WM_UNIT_LAYERLEVEL" val="1_1"/>
  <p:tag name="KSO_WM_DIAGRAM_GROUP_CODE" val="l1-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h_f"/>
  <p:tag name="KSO_WM_UNIT_INDEX" val="1_3_1"/>
  <p:tag name="KSO_WM_UNIT_ID" val="custom160149_11*l_h_f*1_3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49_11*i*11"/>
  <p:tag name="KSO_WM_TEMPLATE_CATEGORY" val="custom"/>
  <p:tag name="KSO_WM_TEMPLATE_INDEX" val="160149"/>
  <p:tag name="KSO_WM_UNIT_INDEX" val="1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i"/>
  <p:tag name="KSO_WM_UNIT_INDEX" val="1_3"/>
  <p:tag name="KSO_WM_UNIT_ID" val="custom160149_11*l_i*1_3"/>
  <p:tag name="KSO_WM_UNIT_CLEAR" val="1"/>
  <p:tag name="KSO_WM_UNIT_LAYERLEVEL" val="1_1"/>
  <p:tag name="KSO_WM_DIAGRAM_GROUP_CODE" val="l1-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h_f"/>
  <p:tag name="KSO_WM_UNIT_INDEX" val="1_5_1"/>
  <p:tag name="KSO_WM_UNIT_ID" val="custom160149_11*l_h_f*1_5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49_11*i*16"/>
  <p:tag name="KSO_WM_TEMPLATE_CATEGORY" val="custom"/>
  <p:tag name="KSO_WM_TEMPLATE_INDEX" val="160149"/>
  <p:tag name="KSO_WM_UNIT_INDEX" val="16"/>
</p:tagLst>
</file>

<file path=ppt/tags/tag4.xml><?xml version="1.0" encoding="utf-8"?>
<p:tagLst xmlns:p="http://schemas.openxmlformats.org/presentationml/2006/main">
  <p:tag name="MH" val="20151014115127"/>
  <p:tag name="MH_LIBRARY" val="GRAPHIC"/>
  <p:tag name="MH_ORDER" val="Rectangle 4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i"/>
  <p:tag name="KSO_WM_UNIT_INDEX" val="1_4"/>
  <p:tag name="KSO_WM_UNIT_ID" val="custom160149_11*l_i*1_4"/>
  <p:tag name="KSO_WM_UNIT_CLEAR" val="1"/>
  <p:tag name="KSO_WM_UNIT_LAYERLEVEL" val="1_1"/>
  <p:tag name="KSO_WM_DIAGRAM_GROUP_CODE" val="l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h_f"/>
  <p:tag name="KSO_WM_UNIT_INDEX" val="1_2_1"/>
  <p:tag name="KSO_WM_UNIT_ID" val="custom160149_11*l_h_f*1_2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49_11*i*21"/>
  <p:tag name="KSO_WM_TEMPLATE_CATEGORY" val="custom"/>
  <p:tag name="KSO_WM_TEMPLATE_INDEX" val="160149"/>
  <p:tag name="KSO_WM_UNIT_INDEX" val="2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i"/>
  <p:tag name="KSO_WM_UNIT_INDEX" val="1_5"/>
  <p:tag name="KSO_WM_UNIT_ID" val="custom160149_11*l_i*1_5"/>
  <p:tag name="KSO_WM_UNIT_CLEAR" val="1"/>
  <p:tag name="KSO_WM_UNIT_LAYERLEVEL" val="1_1"/>
  <p:tag name="KSO_WM_DIAGRAM_GROUP_CODE" val="l1-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h_f"/>
  <p:tag name="KSO_WM_UNIT_INDEX" val="1_4_1"/>
  <p:tag name="KSO_WM_UNIT_ID" val="custom160149_11*l_h_f*1_4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49_11*i*26"/>
  <p:tag name="KSO_WM_TEMPLATE_CATEGORY" val="custom"/>
  <p:tag name="KSO_WM_TEMPLATE_INDEX" val="160149"/>
  <p:tag name="KSO_WM_UNIT_INDEX" val="26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i"/>
  <p:tag name="KSO_WM_UNIT_INDEX" val="1_6"/>
  <p:tag name="KSO_WM_UNIT_ID" val="custom160149_11*l_i*1_6"/>
  <p:tag name="KSO_WM_UNIT_CLEAR" val="1"/>
  <p:tag name="KSO_WM_UNIT_LAYERLEVEL" val="1_1"/>
  <p:tag name="KSO_WM_DIAGRAM_GROUP_CODE" val="l1-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l_h_f"/>
  <p:tag name="KSO_WM_UNIT_INDEX" val="1_6_1"/>
  <p:tag name="KSO_WM_UNIT_ID" val="custom160149_11*l_h_f*1_6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8.xml><?xml version="1.0" encoding="utf-8"?>
<p:tagLst xmlns:p="http://schemas.openxmlformats.org/presentationml/2006/main">
  <p:tag name="MH" val="20150923104740"/>
  <p:tag name="MH_LIBRARY" val="CONTENTS"/>
  <p:tag name="MH_AUTOCOLOR" val="TRUE"/>
  <p:tag name="MH_TYPE" val="CONTENTS"/>
  <p:tag name="ID" val="547147"/>
  <p:tag name="KSO_WM_TEMPLATE_CATEGORY" val="custom"/>
  <p:tag name="KSO_WM_TEMPLATE_INDEX" val="160149"/>
  <p:tag name="KSO_WM_TAG_VERSION" val="1.0"/>
  <p:tag name="KSO_WM_SLIDE_ID" val="custom160149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a"/>
  <p:tag name="KSO_WM_UNIT_INDEX" val="1"/>
  <p:tag name="KSO_WM_UNIT_ID" val="custom160149_1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MH" val="20151014115127"/>
  <p:tag name="MH_LIBRARY" val="GRAPHIC"/>
  <p:tag name="MH_ORDER" val="Rectangle 7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b"/>
  <p:tag name="KSO_WM_UNIT_INDEX" val="1"/>
  <p:tag name="KSO_WM_UNIT_ID" val="custom160149_12*b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1.xml><?xml version="1.0" encoding="utf-8"?>
<p:tagLst xmlns:p="http://schemas.openxmlformats.org/presentationml/2006/main">
  <p:tag name="MH" val="20150922141518"/>
  <p:tag name="MH_LIBRARY" val="GRAPHIC"/>
  <p:tag name="KSO_WM_TEMPLATE_CATEGORY" val="custom"/>
  <p:tag name="KSO_WM_TEMPLATE_INDEX" val="160149"/>
  <p:tag name="KSO_WM_TAG_VERSION" val="1.0"/>
  <p:tag name="KSO_WM_SLIDE_ID" val="custom160149_12"/>
  <p:tag name="KSO_WM_SLIDE_INDEX" val="12"/>
  <p:tag name="KSO_WM_SLIDE_ITEM_CNT" val="1"/>
  <p:tag name="KSO_WM_SLIDE_LAYOUT" val="a_b"/>
  <p:tag name="KSO_WM_SLIDE_LAYOUT_CNT" val="1_1"/>
  <p:tag name="KSO_WM_SLIDE_TYPE" val="sectionTitle"/>
  <p:tag name="KSO_WM_BEAUTIFY_FLAG" val="#wm#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a"/>
  <p:tag name="KSO_WM_UNIT_INDEX" val="1"/>
  <p:tag name="KSO_WM_UNIT_ID" val="custom160149_27*a*1"/>
  <p:tag name="KSO_WM_UNIT_CLEAR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PRESET_TEXT" val="THANKS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b"/>
  <p:tag name="KSO_WM_UNIT_INDEX" val="1"/>
  <p:tag name="KSO_WM_UNIT_ID" val="custom160149_27*b*1"/>
  <p:tag name="KSO_WM_UNIT_CLEAR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PRESET_TEXT" val="谢谢大家!"/>
</p:tagLst>
</file>

<file path=ppt/tags/tag54.xml><?xml version="1.0" encoding="utf-8"?>
<p:tagLst xmlns:p="http://schemas.openxmlformats.org/presentationml/2006/main">
  <p:tag name="MH" val="20151014115127"/>
  <p:tag name="MH_LIBRARY" val="GRAPHIC"/>
  <p:tag name="KSO_WM_TEMPLATE_CATEGORY" val="custom"/>
  <p:tag name="KSO_WM_TEMPLATE_INDEX" val="160149"/>
  <p:tag name="KSO_WM_TAG_VERSION" val="1.0"/>
  <p:tag name="KSO_WM_SLIDE_ID" val="custom160149_27"/>
  <p:tag name="KSO_WM_SLIDE_INDEX" val="27"/>
  <p:tag name="KSO_WM_SLIDE_ITEM_CNT" val="3"/>
  <p:tag name="KSO_WM_SLIDE_LAYOUT" val="a_b"/>
  <p:tag name="KSO_WM_SLIDE_LAYOUT_CNT" val="1_2"/>
  <p:tag name="KSO_WM_SLIDE_TYPE" val="endPage"/>
  <p:tag name="KSO_WM_BEAUTIFY_FLAG" val="#wm#"/>
</p:tagLst>
</file>

<file path=ppt/tags/tag6.xml><?xml version="1.0" encoding="utf-8"?>
<p:tagLst xmlns:p="http://schemas.openxmlformats.org/presentationml/2006/main">
  <p:tag name="MH" val="20151014115127"/>
  <p:tag name="MH_LIBRARY" val="GRAPHIC"/>
  <p:tag name="MH_ORDER" val="Rectangle 2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160149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160149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9"/>
  <p:tag name="KSO_WM_UNIT_TYPE" val="a"/>
  <p:tag name="KSO_WM_UNIT_INDEX" val="1"/>
  <p:tag name="KSO_WM_UNIT_ID" val="custom160149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heme/theme1.xml><?xml version="1.0" encoding="utf-8"?>
<a:theme xmlns:a="http://schemas.openxmlformats.org/drawingml/2006/main" name="Office 主题">
  <a:themeElements>
    <a:clrScheme name="自定义 5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5BA968"/>
      </a:accent1>
      <a:accent2>
        <a:srgbClr val="52AE96"/>
      </a:accent2>
      <a:accent3>
        <a:srgbClr val="5FB4CF"/>
      </a:accent3>
      <a:accent4>
        <a:srgbClr val="83738D"/>
      </a:accent4>
      <a:accent5>
        <a:srgbClr val="5959A7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1136</Words>
  <Application>WPS 演示</Application>
  <PresentationFormat>宽屏</PresentationFormat>
  <Paragraphs>78</Paragraphs>
  <Slides>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Verdana</vt:lpstr>
      <vt:lpstr>楷体</vt:lpstr>
      <vt:lpstr>Wingdings 2</vt:lpstr>
      <vt:lpstr>幼圆</vt:lpstr>
      <vt:lpstr>黑体</vt:lpstr>
      <vt:lpstr>Calibri</vt:lpstr>
      <vt:lpstr>Arial Narrow</vt:lpstr>
      <vt:lpstr>楷体_GB2312</vt:lpstr>
      <vt:lpstr>Office 主题</vt:lpstr>
      <vt:lpstr>夏令营的那些事儿</vt:lpstr>
      <vt:lpstr>科普一下，什么是夏令营？</vt:lpstr>
      <vt:lpstr>夏令营之前期准备</vt:lpstr>
      <vt:lpstr>夏令营中考核应对 </vt:lpstr>
      <vt:lpstr>PowerPoint 演示文稿</vt:lpstr>
      <vt:lpstr>PowerPoint 演示文稿</vt:lpstr>
      <vt:lpstr>PowerPoint 演示文稿</vt:lpstr>
      <vt:lpstr>结语</vt:lpstr>
      <vt:lpstr>THANKS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lichun zhou</dc:creator>
  <cp:lastModifiedBy>Administrator</cp:lastModifiedBy>
  <cp:revision>265</cp:revision>
  <dcterms:created xsi:type="dcterms:W3CDTF">2015-09-21T03:34:00Z</dcterms:created>
  <dcterms:modified xsi:type="dcterms:W3CDTF">2016-09-07T05:59:47Z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  <property fmtid="{D5CDD505-2E9C-101B-9397-08002B2CF9AE}" pid="3" name="name">
    <vt:lpwstr>绿色蒲公英.pptx</vt:lpwstr>
  </property>
  <property fmtid="{D5CDD505-2E9C-101B-9397-08002B2CF9AE}" pid="4" name="fileid">
    <vt:lpwstr>861008</vt:lpwstr>
  </property>
  <property fmtid="{D5CDD505-2E9C-101B-9397-08002B2CF9AE}" pid="5" name="search_tags">
    <vt:lpwstr>PPT模板</vt:lpwstr>
  </property>
</Properties>
</file>